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9144000" cy="6858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00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7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775" y="2275332"/>
            <a:ext cx="7088505" cy="1789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5222" y="3263138"/>
            <a:ext cx="6754495" cy="2451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62700" y="1921764"/>
            <a:ext cx="2685288" cy="3796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8447" y="3066286"/>
            <a:ext cx="4029455" cy="3791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74735" y="2485644"/>
            <a:ext cx="969264" cy="2357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72071" y="2298190"/>
            <a:ext cx="2471928" cy="4559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42631" y="2215894"/>
            <a:ext cx="1801368" cy="464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087750"/>
            <a:ext cx="1815464" cy="3770629"/>
          </a:xfrm>
          <a:custGeom>
            <a:avLst/>
            <a:gdLst/>
            <a:ahLst/>
            <a:cxnLst/>
            <a:rect l="l" t="t" r="r" b="b"/>
            <a:pathLst>
              <a:path w="1815464" h="3770629">
                <a:moveTo>
                  <a:pt x="0" y="3770249"/>
                </a:moveTo>
                <a:lnTo>
                  <a:pt x="1814957" y="3770249"/>
                </a:lnTo>
                <a:lnTo>
                  <a:pt x="1814957" y="0"/>
                </a:lnTo>
                <a:lnTo>
                  <a:pt x="0" y="0"/>
                </a:lnTo>
                <a:lnTo>
                  <a:pt x="0" y="377024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060" y="3777996"/>
            <a:ext cx="1400175" cy="2308225"/>
          </a:xfrm>
          <a:custGeom>
            <a:avLst/>
            <a:gdLst/>
            <a:ahLst/>
            <a:cxnLst/>
            <a:rect l="l" t="t" r="r" b="b"/>
            <a:pathLst>
              <a:path w="1400175" h="2308225">
                <a:moveTo>
                  <a:pt x="269786" y="1566798"/>
                </a:moveTo>
                <a:lnTo>
                  <a:pt x="0" y="1566798"/>
                </a:lnTo>
                <a:lnTo>
                  <a:pt x="725" y="1630279"/>
                </a:lnTo>
                <a:lnTo>
                  <a:pt x="2903" y="1690785"/>
                </a:lnTo>
                <a:lnTo>
                  <a:pt x="6531" y="1748318"/>
                </a:lnTo>
                <a:lnTo>
                  <a:pt x="11612" y="1802877"/>
                </a:lnTo>
                <a:lnTo>
                  <a:pt x="18143" y="1854463"/>
                </a:lnTo>
                <a:lnTo>
                  <a:pt x="26127" y="1903074"/>
                </a:lnTo>
                <a:lnTo>
                  <a:pt x="35561" y="1948711"/>
                </a:lnTo>
                <a:lnTo>
                  <a:pt x="46448" y="1991374"/>
                </a:lnTo>
                <a:lnTo>
                  <a:pt x="58785" y="2031062"/>
                </a:lnTo>
                <a:lnTo>
                  <a:pt x="72575" y="2067776"/>
                </a:lnTo>
                <a:lnTo>
                  <a:pt x="104508" y="2132279"/>
                </a:lnTo>
                <a:lnTo>
                  <a:pt x="132430" y="2173445"/>
                </a:lnTo>
                <a:lnTo>
                  <a:pt x="163941" y="2209124"/>
                </a:lnTo>
                <a:lnTo>
                  <a:pt x="199043" y="2239314"/>
                </a:lnTo>
                <a:lnTo>
                  <a:pt x="237734" y="2264016"/>
                </a:lnTo>
                <a:lnTo>
                  <a:pt x="280015" y="2283229"/>
                </a:lnTo>
                <a:lnTo>
                  <a:pt x="325885" y="2296953"/>
                </a:lnTo>
                <a:lnTo>
                  <a:pt x="375346" y="2305187"/>
                </a:lnTo>
                <a:lnTo>
                  <a:pt x="428396" y="2307932"/>
                </a:lnTo>
                <a:lnTo>
                  <a:pt x="480579" y="2305118"/>
                </a:lnTo>
                <a:lnTo>
                  <a:pt x="529659" y="2296676"/>
                </a:lnTo>
                <a:lnTo>
                  <a:pt x="575634" y="2282606"/>
                </a:lnTo>
                <a:lnTo>
                  <a:pt x="618505" y="2262908"/>
                </a:lnTo>
                <a:lnTo>
                  <a:pt x="658273" y="2237581"/>
                </a:lnTo>
                <a:lnTo>
                  <a:pt x="694936" y="2206627"/>
                </a:lnTo>
                <a:lnTo>
                  <a:pt x="728496" y="2170044"/>
                </a:lnTo>
                <a:lnTo>
                  <a:pt x="758951" y="2127834"/>
                </a:lnTo>
                <a:lnTo>
                  <a:pt x="779017" y="2093854"/>
                </a:lnTo>
                <a:lnTo>
                  <a:pt x="793477" y="2064829"/>
                </a:lnTo>
                <a:lnTo>
                  <a:pt x="431355" y="2064829"/>
                </a:lnTo>
                <a:lnTo>
                  <a:pt x="386564" y="2058390"/>
                </a:lnTo>
                <a:lnTo>
                  <a:pt x="350015" y="2039073"/>
                </a:lnTo>
                <a:lnTo>
                  <a:pt x="321709" y="2006879"/>
                </a:lnTo>
                <a:lnTo>
                  <a:pt x="301650" y="1961807"/>
                </a:lnTo>
                <a:lnTo>
                  <a:pt x="287707" y="1898490"/>
                </a:lnTo>
                <a:lnTo>
                  <a:pt x="282231" y="1857976"/>
                </a:lnTo>
                <a:lnTo>
                  <a:pt x="277750" y="1811556"/>
                </a:lnTo>
                <a:lnTo>
                  <a:pt x="274265" y="1759230"/>
                </a:lnTo>
                <a:lnTo>
                  <a:pt x="271777" y="1700995"/>
                </a:lnTo>
                <a:lnTo>
                  <a:pt x="270283" y="1636852"/>
                </a:lnTo>
                <a:lnTo>
                  <a:pt x="269786" y="1566798"/>
                </a:lnTo>
                <a:close/>
              </a:path>
              <a:path w="1400175" h="2308225">
                <a:moveTo>
                  <a:pt x="775226" y="243077"/>
                </a:moveTo>
                <a:lnTo>
                  <a:pt x="400227" y="243077"/>
                </a:lnTo>
                <a:lnTo>
                  <a:pt x="443818" y="247842"/>
                </a:lnTo>
                <a:lnTo>
                  <a:pt x="479720" y="262143"/>
                </a:lnTo>
                <a:lnTo>
                  <a:pt x="528447" y="319404"/>
                </a:lnTo>
                <a:lnTo>
                  <a:pt x="546976" y="384057"/>
                </a:lnTo>
                <a:lnTo>
                  <a:pt x="553461" y="426688"/>
                </a:lnTo>
                <a:lnTo>
                  <a:pt x="558092" y="476198"/>
                </a:lnTo>
                <a:lnTo>
                  <a:pt x="560871" y="532594"/>
                </a:lnTo>
                <a:lnTo>
                  <a:pt x="561665" y="586898"/>
                </a:lnTo>
                <a:lnTo>
                  <a:pt x="561759" y="598804"/>
                </a:lnTo>
                <a:lnTo>
                  <a:pt x="560997" y="658045"/>
                </a:lnTo>
                <a:lnTo>
                  <a:pt x="558596" y="713002"/>
                </a:lnTo>
                <a:lnTo>
                  <a:pt x="554596" y="760741"/>
                </a:lnTo>
                <a:lnTo>
                  <a:pt x="548995" y="801250"/>
                </a:lnTo>
                <a:lnTo>
                  <a:pt x="530026" y="868330"/>
                </a:lnTo>
                <a:lnTo>
                  <a:pt x="495935" y="916527"/>
                </a:lnTo>
                <a:lnTo>
                  <a:pt x="446045" y="940597"/>
                </a:lnTo>
                <a:lnTo>
                  <a:pt x="370074" y="951734"/>
                </a:lnTo>
                <a:lnTo>
                  <a:pt x="321665" y="953134"/>
                </a:lnTo>
                <a:lnTo>
                  <a:pt x="321665" y="1196212"/>
                </a:lnTo>
                <a:lnTo>
                  <a:pt x="374078" y="1199674"/>
                </a:lnTo>
                <a:lnTo>
                  <a:pt x="419853" y="1210067"/>
                </a:lnTo>
                <a:lnTo>
                  <a:pt x="458987" y="1227403"/>
                </a:lnTo>
                <a:lnTo>
                  <a:pt x="491481" y="1251694"/>
                </a:lnTo>
                <a:lnTo>
                  <a:pt x="517334" y="1282953"/>
                </a:lnTo>
                <a:lnTo>
                  <a:pt x="544923" y="1344644"/>
                </a:lnTo>
                <a:lnTo>
                  <a:pt x="555269" y="1384611"/>
                </a:lnTo>
                <a:lnTo>
                  <a:pt x="563315" y="1430657"/>
                </a:lnTo>
                <a:lnTo>
                  <a:pt x="569061" y="1482784"/>
                </a:lnTo>
                <a:lnTo>
                  <a:pt x="572509" y="1540992"/>
                </a:lnTo>
                <a:lnTo>
                  <a:pt x="573659" y="1605279"/>
                </a:lnTo>
                <a:lnTo>
                  <a:pt x="573126" y="1682091"/>
                </a:lnTo>
                <a:lnTo>
                  <a:pt x="571527" y="1750933"/>
                </a:lnTo>
                <a:lnTo>
                  <a:pt x="568864" y="1811807"/>
                </a:lnTo>
                <a:lnTo>
                  <a:pt x="565135" y="1864712"/>
                </a:lnTo>
                <a:lnTo>
                  <a:pt x="560341" y="1909648"/>
                </a:lnTo>
                <a:lnTo>
                  <a:pt x="547560" y="1975613"/>
                </a:lnTo>
                <a:lnTo>
                  <a:pt x="520021" y="2026472"/>
                </a:lnTo>
                <a:lnTo>
                  <a:pt x="465914" y="2060567"/>
                </a:lnTo>
                <a:lnTo>
                  <a:pt x="431355" y="2064829"/>
                </a:lnTo>
                <a:lnTo>
                  <a:pt x="793477" y="2064829"/>
                </a:lnTo>
                <a:lnTo>
                  <a:pt x="813416" y="2018509"/>
                </a:lnTo>
                <a:lnTo>
                  <a:pt x="827749" y="1977143"/>
                </a:lnTo>
                <a:lnTo>
                  <a:pt x="840220" y="1933100"/>
                </a:lnTo>
                <a:lnTo>
                  <a:pt x="850682" y="1887023"/>
                </a:lnTo>
                <a:lnTo>
                  <a:pt x="859283" y="1838268"/>
                </a:lnTo>
                <a:lnTo>
                  <a:pt x="865972" y="1787050"/>
                </a:lnTo>
                <a:lnTo>
                  <a:pt x="870750" y="1733369"/>
                </a:lnTo>
                <a:lnTo>
                  <a:pt x="873617" y="1677224"/>
                </a:lnTo>
                <a:lnTo>
                  <a:pt x="874572" y="1618614"/>
                </a:lnTo>
                <a:lnTo>
                  <a:pt x="873067" y="1554902"/>
                </a:lnTo>
                <a:lnTo>
                  <a:pt x="868552" y="1495046"/>
                </a:lnTo>
                <a:lnTo>
                  <a:pt x="861028" y="1439047"/>
                </a:lnTo>
                <a:lnTo>
                  <a:pt x="850493" y="1386904"/>
                </a:lnTo>
                <a:lnTo>
                  <a:pt x="836948" y="1338618"/>
                </a:lnTo>
                <a:lnTo>
                  <a:pt x="820393" y="1294189"/>
                </a:lnTo>
                <a:lnTo>
                  <a:pt x="800828" y="1253616"/>
                </a:lnTo>
                <a:lnTo>
                  <a:pt x="778253" y="1216901"/>
                </a:lnTo>
                <a:lnTo>
                  <a:pt x="752668" y="1184041"/>
                </a:lnTo>
                <a:lnTo>
                  <a:pt x="724073" y="1155039"/>
                </a:lnTo>
                <a:lnTo>
                  <a:pt x="692467" y="1129893"/>
                </a:lnTo>
                <a:lnTo>
                  <a:pt x="657852" y="1108603"/>
                </a:lnTo>
                <a:lnTo>
                  <a:pt x="620226" y="1091171"/>
                </a:lnTo>
                <a:lnTo>
                  <a:pt x="579589" y="1077595"/>
                </a:lnTo>
                <a:lnTo>
                  <a:pt x="579589" y="1071626"/>
                </a:lnTo>
                <a:lnTo>
                  <a:pt x="621259" y="1057486"/>
                </a:lnTo>
                <a:lnTo>
                  <a:pt x="659306" y="1038754"/>
                </a:lnTo>
                <a:lnTo>
                  <a:pt x="693730" y="1015428"/>
                </a:lnTo>
                <a:lnTo>
                  <a:pt x="724530" y="987509"/>
                </a:lnTo>
                <a:lnTo>
                  <a:pt x="751707" y="954997"/>
                </a:lnTo>
                <a:lnTo>
                  <a:pt x="775260" y="917892"/>
                </a:lnTo>
                <a:lnTo>
                  <a:pt x="795190" y="876194"/>
                </a:lnTo>
                <a:lnTo>
                  <a:pt x="811496" y="829902"/>
                </a:lnTo>
                <a:lnTo>
                  <a:pt x="824179" y="779017"/>
                </a:lnTo>
                <a:lnTo>
                  <a:pt x="833238" y="723540"/>
                </a:lnTo>
                <a:lnTo>
                  <a:pt x="838674" y="663469"/>
                </a:lnTo>
                <a:lnTo>
                  <a:pt x="840485" y="598804"/>
                </a:lnTo>
                <a:lnTo>
                  <a:pt x="839067" y="537134"/>
                </a:lnTo>
                <a:lnTo>
                  <a:pt x="834811" y="478614"/>
                </a:lnTo>
                <a:lnTo>
                  <a:pt x="827719" y="423243"/>
                </a:lnTo>
                <a:lnTo>
                  <a:pt x="817790" y="371021"/>
                </a:lnTo>
                <a:lnTo>
                  <a:pt x="805024" y="321946"/>
                </a:lnTo>
                <a:lnTo>
                  <a:pt x="789422" y="276018"/>
                </a:lnTo>
                <a:lnTo>
                  <a:pt x="775226" y="243077"/>
                </a:lnTo>
                <a:close/>
              </a:path>
              <a:path w="1400175" h="2308225">
                <a:moveTo>
                  <a:pt x="403199" y="0"/>
                </a:moveTo>
                <a:lnTo>
                  <a:pt x="344344" y="3095"/>
                </a:lnTo>
                <a:lnTo>
                  <a:pt x="290602" y="12384"/>
                </a:lnTo>
                <a:lnTo>
                  <a:pt x="241972" y="27871"/>
                </a:lnTo>
                <a:lnTo>
                  <a:pt x="198455" y="49561"/>
                </a:lnTo>
                <a:lnTo>
                  <a:pt x="160050" y="77458"/>
                </a:lnTo>
                <a:lnTo>
                  <a:pt x="126758" y="111567"/>
                </a:lnTo>
                <a:lnTo>
                  <a:pt x="98577" y="151891"/>
                </a:lnTo>
                <a:lnTo>
                  <a:pt x="66289" y="220657"/>
                </a:lnTo>
                <a:lnTo>
                  <a:pt x="52836" y="261013"/>
                </a:lnTo>
                <a:lnTo>
                  <a:pt x="41177" y="305352"/>
                </a:lnTo>
                <a:lnTo>
                  <a:pt x="31311" y="353679"/>
                </a:lnTo>
                <a:lnTo>
                  <a:pt x="23239" y="405994"/>
                </a:lnTo>
                <a:lnTo>
                  <a:pt x="16961" y="462301"/>
                </a:lnTo>
                <a:lnTo>
                  <a:pt x="12477" y="522601"/>
                </a:lnTo>
                <a:lnTo>
                  <a:pt x="9786" y="586898"/>
                </a:lnTo>
                <a:lnTo>
                  <a:pt x="8890" y="655192"/>
                </a:lnTo>
                <a:lnTo>
                  <a:pt x="260896" y="655192"/>
                </a:lnTo>
                <a:lnTo>
                  <a:pt x="261667" y="577219"/>
                </a:lnTo>
                <a:lnTo>
                  <a:pt x="263981" y="508543"/>
                </a:lnTo>
                <a:lnTo>
                  <a:pt x="267838" y="449163"/>
                </a:lnTo>
                <a:lnTo>
                  <a:pt x="273237" y="399075"/>
                </a:lnTo>
                <a:lnTo>
                  <a:pt x="280179" y="358277"/>
                </a:lnTo>
                <a:lnTo>
                  <a:pt x="298691" y="304545"/>
                </a:lnTo>
                <a:lnTo>
                  <a:pt x="342973" y="258429"/>
                </a:lnTo>
                <a:lnTo>
                  <a:pt x="400227" y="243077"/>
                </a:lnTo>
                <a:lnTo>
                  <a:pt x="775226" y="243077"/>
                </a:lnTo>
                <a:lnTo>
                  <a:pt x="770984" y="233234"/>
                </a:lnTo>
                <a:lnTo>
                  <a:pt x="749711" y="193595"/>
                </a:lnTo>
                <a:lnTo>
                  <a:pt x="725601" y="157098"/>
                </a:lnTo>
                <a:lnTo>
                  <a:pt x="695431" y="120266"/>
                </a:lnTo>
                <a:lnTo>
                  <a:pt x="662367" y="88350"/>
                </a:lnTo>
                <a:lnTo>
                  <a:pt x="626409" y="61348"/>
                </a:lnTo>
                <a:lnTo>
                  <a:pt x="587555" y="39258"/>
                </a:lnTo>
                <a:lnTo>
                  <a:pt x="545808" y="22080"/>
                </a:lnTo>
                <a:lnTo>
                  <a:pt x="501166" y="9812"/>
                </a:lnTo>
                <a:lnTo>
                  <a:pt x="453630" y="2452"/>
                </a:lnTo>
                <a:lnTo>
                  <a:pt x="403199" y="0"/>
                </a:lnTo>
                <a:close/>
              </a:path>
              <a:path w="1400175" h="2308225">
                <a:moveTo>
                  <a:pt x="1399997" y="1903260"/>
                </a:moveTo>
                <a:lnTo>
                  <a:pt x="1094689" y="1903260"/>
                </a:lnTo>
                <a:lnTo>
                  <a:pt x="1094689" y="2270874"/>
                </a:lnTo>
                <a:lnTo>
                  <a:pt x="1399997" y="2270874"/>
                </a:lnTo>
                <a:lnTo>
                  <a:pt x="1399997" y="19032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7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72427" y="447166"/>
            <a:ext cx="3085465" cy="5588635"/>
          </a:xfrm>
          <a:custGeom>
            <a:avLst/>
            <a:gdLst/>
            <a:ahLst/>
            <a:cxnLst/>
            <a:rect l="l" t="t" r="r" b="b"/>
            <a:pathLst>
              <a:path w="3085465" h="5588635">
                <a:moveTo>
                  <a:pt x="2375472" y="203200"/>
                </a:moveTo>
                <a:lnTo>
                  <a:pt x="1609901" y="203200"/>
                </a:lnTo>
                <a:lnTo>
                  <a:pt x="1660148" y="215900"/>
                </a:lnTo>
                <a:lnTo>
                  <a:pt x="1710695" y="215900"/>
                </a:lnTo>
                <a:lnTo>
                  <a:pt x="1768226" y="228600"/>
                </a:lnTo>
                <a:lnTo>
                  <a:pt x="1877430" y="254000"/>
                </a:lnTo>
                <a:lnTo>
                  <a:pt x="1978820" y="279400"/>
                </a:lnTo>
                <a:lnTo>
                  <a:pt x="2026585" y="304800"/>
                </a:lnTo>
                <a:lnTo>
                  <a:pt x="2072397" y="317500"/>
                </a:lnTo>
                <a:lnTo>
                  <a:pt x="2116254" y="342900"/>
                </a:lnTo>
                <a:lnTo>
                  <a:pt x="2158157" y="368300"/>
                </a:lnTo>
                <a:lnTo>
                  <a:pt x="2198106" y="393700"/>
                </a:lnTo>
                <a:lnTo>
                  <a:pt x="2236101" y="431800"/>
                </a:lnTo>
                <a:lnTo>
                  <a:pt x="2272141" y="457200"/>
                </a:lnTo>
                <a:lnTo>
                  <a:pt x="2306226" y="495300"/>
                </a:lnTo>
                <a:lnTo>
                  <a:pt x="2338355" y="520700"/>
                </a:lnTo>
                <a:lnTo>
                  <a:pt x="2368530" y="558800"/>
                </a:lnTo>
                <a:lnTo>
                  <a:pt x="2396749" y="596900"/>
                </a:lnTo>
                <a:lnTo>
                  <a:pt x="2423007" y="647700"/>
                </a:lnTo>
                <a:lnTo>
                  <a:pt x="2446753" y="685800"/>
                </a:lnTo>
                <a:lnTo>
                  <a:pt x="2467987" y="723900"/>
                </a:lnTo>
                <a:lnTo>
                  <a:pt x="2486709" y="774700"/>
                </a:lnTo>
                <a:lnTo>
                  <a:pt x="2502918" y="825500"/>
                </a:lnTo>
                <a:lnTo>
                  <a:pt x="2516614" y="863600"/>
                </a:lnTo>
                <a:lnTo>
                  <a:pt x="2527798" y="914400"/>
                </a:lnTo>
                <a:lnTo>
                  <a:pt x="2536467" y="965200"/>
                </a:lnTo>
                <a:lnTo>
                  <a:pt x="2542623" y="1016000"/>
                </a:lnTo>
                <a:lnTo>
                  <a:pt x="2546265" y="1066800"/>
                </a:lnTo>
                <a:lnTo>
                  <a:pt x="2547393" y="1117600"/>
                </a:lnTo>
                <a:lnTo>
                  <a:pt x="2546006" y="1181100"/>
                </a:lnTo>
                <a:lnTo>
                  <a:pt x="2542104" y="1231900"/>
                </a:lnTo>
                <a:lnTo>
                  <a:pt x="2535687" y="1282700"/>
                </a:lnTo>
                <a:lnTo>
                  <a:pt x="2528492" y="1333500"/>
                </a:lnTo>
                <a:lnTo>
                  <a:pt x="2519404" y="1384300"/>
                </a:lnTo>
                <a:lnTo>
                  <a:pt x="2508423" y="1422400"/>
                </a:lnTo>
                <a:lnTo>
                  <a:pt x="2495549" y="1473200"/>
                </a:lnTo>
                <a:lnTo>
                  <a:pt x="2480781" y="1524000"/>
                </a:lnTo>
                <a:lnTo>
                  <a:pt x="2464120" y="1562100"/>
                </a:lnTo>
                <a:lnTo>
                  <a:pt x="2445567" y="1612900"/>
                </a:lnTo>
                <a:lnTo>
                  <a:pt x="2425120" y="1651000"/>
                </a:lnTo>
                <a:lnTo>
                  <a:pt x="2402779" y="1701800"/>
                </a:lnTo>
                <a:lnTo>
                  <a:pt x="2378546" y="1752600"/>
                </a:lnTo>
                <a:lnTo>
                  <a:pt x="2352420" y="1790700"/>
                </a:lnTo>
                <a:lnTo>
                  <a:pt x="2324400" y="1841500"/>
                </a:lnTo>
                <a:lnTo>
                  <a:pt x="2294487" y="1879600"/>
                </a:lnTo>
                <a:lnTo>
                  <a:pt x="2262681" y="1930400"/>
                </a:lnTo>
                <a:lnTo>
                  <a:pt x="2228982" y="1968500"/>
                </a:lnTo>
                <a:lnTo>
                  <a:pt x="2207365" y="1993900"/>
                </a:lnTo>
                <a:lnTo>
                  <a:pt x="2183767" y="2032000"/>
                </a:lnTo>
                <a:lnTo>
                  <a:pt x="2158191" y="2057400"/>
                </a:lnTo>
                <a:lnTo>
                  <a:pt x="2130635" y="2082800"/>
                </a:lnTo>
                <a:lnTo>
                  <a:pt x="2101099" y="2120900"/>
                </a:lnTo>
                <a:lnTo>
                  <a:pt x="2069582" y="2159000"/>
                </a:lnTo>
                <a:lnTo>
                  <a:pt x="2036085" y="2184400"/>
                </a:lnTo>
                <a:lnTo>
                  <a:pt x="2000608" y="2222500"/>
                </a:lnTo>
                <a:lnTo>
                  <a:pt x="1963149" y="2260600"/>
                </a:lnTo>
                <a:lnTo>
                  <a:pt x="1923709" y="2298700"/>
                </a:lnTo>
                <a:lnTo>
                  <a:pt x="1882287" y="2336800"/>
                </a:lnTo>
                <a:lnTo>
                  <a:pt x="1838883" y="2374900"/>
                </a:lnTo>
                <a:lnTo>
                  <a:pt x="1793497" y="2425700"/>
                </a:lnTo>
                <a:lnTo>
                  <a:pt x="1746128" y="2463800"/>
                </a:lnTo>
                <a:lnTo>
                  <a:pt x="1515496" y="2679700"/>
                </a:lnTo>
                <a:lnTo>
                  <a:pt x="1476530" y="2730500"/>
                </a:lnTo>
                <a:lnTo>
                  <a:pt x="1438975" y="2768600"/>
                </a:lnTo>
                <a:lnTo>
                  <a:pt x="1402831" y="2806700"/>
                </a:lnTo>
                <a:lnTo>
                  <a:pt x="1368099" y="2844800"/>
                </a:lnTo>
                <a:lnTo>
                  <a:pt x="1334778" y="2882900"/>
                </a:lnTo>
                <a:lnTo>
                  <a:pt x="1302869" y="2933700"/>
                </a:lnTo>
                <a:lnTo>
                  <a:pt x="1272373" y="2971800"/>
                </a:lnTo>
                <a:lnTo>
                  <a:pt x="1243288" y="3009900"/>
                </a:lnTo>
                <a:lnTo>
                  <a:pt x="1215616" y="3048000"/>
                </a:lnTo>
                <a:lnTo>
                  <a:pt x="1189356" y="3098800"/>
                </a:lnTo>
                <a:lnTo>
                  <a:pt x="1164509" y="3136900"/>
                </a:lnTo>
                <a:lnTo>
                  <a:pt x="1141075" y="3174999"/>
                </a:lnTo>
                <a:lnTo>
                  <a:pt x="1119054" y="3225799"/>
                </a:lnTo>
                <a:lnTo>
                  <a:pt x="1098446" y="3263900"/>
                </a:lnTo>
                <a:lnTo>
                  <a:pt x="1079252" y="3314700"/>
                </a:lnTo>
                <a:lnTo>
                  <a:pt x="1061471" y="3352800"/>
                </a:lnTo>
                <a:lnTo>
                  <a:pt x="1048298" y="3390900"/>
                </a:lnTo>
                <a:lnTo>
                  <a:pt x="1035575" y="3429000"/>
                </a:lnTo>
                <a:lnTo>
                  <a:pt x="1023302" y="3467100"/>
                </a:lnTo>
                <a:lnTo>
                  <a:pt x="1011480" y="3517900"/>
                </a:lnTo>
                <a:lnTo>
                  <a:pt x="1000111" y="3556000"/>
                </a:lnTo>
                <a:lnTo>
                  <a:pt x="989193" y="3606800"/>
                </a:lnTo>
                <a:lnTo>
                  <a:pt x="978727" y="3657600"/>
                </a:lnTo>
                <a:lnTo>
                  <a:pt x="968714" y="3708400"/>
                </a:lnTo>
                <a:lnTo>
                  <a:pt x="959155" y="3759200"/>
                </a:lnTo>
                <a:lnTo>
                  <a:pt x="950050" y="3810000"/>
                </a:lnTo>
                <a:lnTo>
                  <a:pt x="941398" y="3873500"/>
                </a:lnTo>
                <a:lnTo>
                  <a:pt x="933201" y="3924300"/>
                </a:lnTo>
                <a:lnTo>
                  <a:pt x="926851" y="4025900"/>
                </a:lnTo>
                <a:lnTo>
                  <a:pt x="1138941" y="4051300"/>
                </a:lnTo>
                <a:lnTo>
                  <a:pt x="1145944" y="4000500"/>
                </a:lnTo>
                <a:lnTo>
                  <a:pt x="1154228" y="3937000"/>
                </a:lnTo>
                <a:lnTo>
                  <a:pt x="1163794" y="3886200"/>
                </a:lnTo>
                <a:lnTo>
                  <a:pt x="1174642" y="3835400"/>
                </a:lnTo>
                <a:lnTo>
                  <a:pt x="1186773" y="3784600"/>
                </a:lnTo>
                <a:lnTo>
                  <a:pt x="1200188" y="3733800"/>
                </a:lnTo>
                <a:lnTo>
                  <a:pt x="1214888" y="3683000"/>
                </a:lnTo>
                <a:lnTo>
                  <a:pt x="1230873" y="3632200"/>
                </a:lnTo>
                <a:lnTo>
                  <a:pt x="1248145" y="3594100"/>
                </a:lnTo>
                <a:lnTo>
                  <a:pt x="1266703" y="3543300"/>
                </a:lnTo>
                <a:lnTo>
                  <a:pt x="1285441" y="3505200"/>
                </a:lnTo>
                <a:lnTo>
                  <a:pt x="1305841" y="3467100"/>
                </a:lnTo>
                <a:lnTo>
                  <a:pt x="1327904" y="3416300"/>
                </a:lnTo>
                <a:lnTo>
                  <a:pt x="1351629" y="3378200"/>
                </a:lnTo>
                <a:lnTo>
                  <a:pt x="1377017" y="3340100"/>
                </a:lnTo>
                <a:lnTo>
                  <a:pt x="1404070" y="3302000"/>
                </a:lnTo>
                <a:lnTo>
                  <a:pt x="1432786" y="3251199"/>
                </a:lnTo>
                <a:lnTo>
                  <a:pt x="1463168" y="3213099"/>
                </a:lnTo>
                <a:lnTo>
                  <a:pt x="1495214" y="3174999"/>
                </a:lnTo>
                <a:lnTo>
                  <a:pt x="1528926" y="3136900"/>
                </a:lnTo>
                <a:lnTo>
                  <a:pt x="1564304" y="3086100"/>
                </a:lnTo>
                <a:lnTo>
                  <a:pt x="1601348" y="3048000"/>
                </a:lnTo>
                <a:lnTo>
                  <a:pt x="1634918" y="3009900"/>
                </a:lnTo>
                <a:lnTo>
                  <a:pt x="1670093" y="2971800"/>
                </a:lnTo>
                <a:lnTo>
                  <a:pt x="1706873" y="2933700"/>
                </a:lnTo>
                <a:lnTo>
                  <a:pt x="1745255" y="2908300"/>
                </a:lnTo>
                <a:lnTo>
                  <a:pt x="1785239" y="2870200"/>
                </a:lnTo>
                <a:lnTo>
                  <a:pt x="1826823" y="2832100"/>
                </a:lnTo>
                <a:lnTo>
                  <a:pt x="1870005" y="2794000"/>
                </a:lnTo>
                <a:lnTo>
                  <a:pt x="1914784" y="2755900"/>
                </a:lnTo>
                <a:lnTo>
                  <a:pt x="1943377" y="2743200"/>
                </a:lnTo>
                <a:lnTo>
                  <a:pt x="1975244" y="2717800"/>
                </a:lnTo>
                <a:lnTo>
                  <a:pt x="2010386" y="2692400"/>
                </a:lnTo>
                <a:lnTo>
                  <a:pt x="2048801" y="2667000"/>
                </a:lnTo>
                <a:lnTo>
                  <a:pt x="2090491" y="2628900"/>
                </a:lnTo>
                <a:lnTo>
                  <a:pt x="2135455" y="2603500"/>
                </a:lnTo>
                <a:lnTo>
                  <a:pt x="2183693" y="2565400"/>
                </a:lnTo>
                <a:lnTo>
                  <a:pt x="2235205" y="2540000"/>
                </a:lnTo>
                <a:lnTo>
                  <a:pt x="2289966" y="2501900"/>
                </a:lnTo>
                <a:lnTo>
                  <a:pt x="2342235" y="2463800"/>
                </a:lnTo>
                <a:lnTo>
                  <a:pt x="2392012" y="2425700"/>
                </a:lnTo>
                <a:lnTo>
                  <a:pt x="2439297" y="2400300"/>
                </a:lnTo>
                <a:lnTo>
                  <a:pt x="2484090" y="2362200"/>
                </a:lnTo>
                <a:lnTo>
                  <a:pt x="2526391" y="2336800"/>
                </a:lnTo>
                <a:lnTo>
                  <a:pt x="2566199" y="2298700"/>
                </a:lnTo>
                <a:lnTo>
                  <a:pt x="2603516" y="2273300"/>
                </a:lnTo>
                <a:lnTo>
                  <a:pt x="2638340" y="2247900"/>
                </a:lnTo>
                <a:lnTo>
                  <a:pt x="2670673" y="2222500"/>
                </a:lnTo>
                <a:lnTo>
                  <a:pt x="2700513" y="2184400"/>
                </a:lnTo>
                <a:lnTo>
                  <a:pt x="2727862" y="2159000"/>
                </a:lnTo>
                <a:lnTo>
                  <a:pt x="2775082" y="2120900"/>
                </a:lnTo>
                <a:lnTo>
                  <a:pt x="2806866" y="2082800"/>
                </a:lnTo>
                <a:lnTo>
                  <a:pt x="2836941" y="2044700"/>
                </a:lnTo>
                <a:lnTo>
                  <a:pt x="2865305" y="2006600"/>
                </a:lnTo>
                <a:lnTo>
                  <a:pt x="2891961" y="1968500"/>
                </a:lnTo>
                <a:lnTo>
                  <a:pt x="2916909" y="1917700"/>
                </a:lnTo>
                <a:lnTo>
                  <a:pt x="2940148" y="1879600"/>
                </a:lnTo>
                <a:lnTo>
                  <a:pt x="2961680" y="1841500"/>
                </a:lnTo>
                <a:lnTo>
                  <a:pt x="2981504" y="1790700"/>
                </a:lnTo>
                <a:lnTo>
                  <a:pt x="2999623" y="1739900"/>
                </a:lnTo>
                <a:lnTo>
                  <a:pt x="3016034" y="1701800"/>
                </a:lnTo>
                <a:lnTo>
                  <a:pt x="3030740" y="1651000"/>
                </a:lnTo>
                <a:lnTo>
                  <a:pt x="3043741" y="1600200"/>
                </a:lnTo>
                <a:lnTo>
                  <a:pt x="3055037" y="1549400"/>
                </a:lnTo>
                <a:lnTo>
                  <a:pt x="3064629" y="1498600"/>
                </a:lnTo>
                <a:lnTo>
                  <a:pt x="3072516" y="1447800"/>
                </a:lnTo>
                <a:lnTo>
                  <a:pt x="3078651" y="1397000"/>
                </a:lnTo>
                <a:lnTo>
                  <a:pt x="3082759" y="1346200"/>
                </a:lnTo>
                <a:lnTo>
                  <a:pt x="3084840" y="1295400"/>
                </a:lnTo>
                <a:lnTo>
                  <a:pt x="3084894" y="1244600"/>
                </a:lnTo>
                <a:lnTo>
                  <a:pt x="3082921" y="1193800"/>
                </a:lnTo>
                <a:lnTo>
                  <a:pt x="3078921" y="1143000"/>
                </a:lnTo>
                <a:lnTo>
                  <a:pt x="3072893" y="1092200"/>
                </a:lnTo>
                <a:lnTo>
                  <a:pt x="3064838" y="1041400"/>
                </a:lnTo>
                <a:lnTo>
                  <a:pt x="3054755" y="1003300"/>
                </a:lnTo>
                <a:lnTo>
                  <a:pt x="3042645" y="952500"/>
                </a:lnTo>
                <a:lnTo>
                  <a:pt x="3028507" y="901700"/>
                </a:lnTo>
                <a:lnTo>
                  <a:pt x="3012341" y="863600"/>
                </a:lnTo>
                <a:lnTo>
                  <a:pt x="2994148" y="812800"/>
                </a:lnTo>
                <a:lnTo>
                  <a:pt x="2973927" y="774700"/>
                </a:lnTo>
                <a:lnTo>
                  <a:pt x="2951678" y="736600"/>
                </a:lnTo>
                <a:lnTo>
                  <a:pt x="2927400" y="685800"/>
                </a:lnTo>
                <a:lnTo>
                  <a:pt x="2901095" y="647700"/>
                </a:lnTo>
                <a:lnTo>
                  <a:pt x="2872761" y="609600"/>
                </a:lnTo>
                <a:lnTo>
                  <a:pt x="2842399" y="571500"/>
                </a:lnTo>
                <a:lnTo>
                  <a:pt x="2810009" y="533400"/>
                </a:lnTo>
                <a:lnTo>
                  <a:pt x="2775590" y="495300"/>
                </a:lnTo>
                <a:lnTo>
                  <a:pt x="2742617" y="457200"/>
                </a:lnTo>
                <a:lnTo>
                  <a:pt x="2708566" y="431800"/>
                </a:lnTo>
                <a:lnTo>
                  <a:pt x="2673437" y="393700"/>
                </a:lnTo>
                <a:lnTo>
                  <a:pt x="2637231" y="368300"/>
                </a:lnTo>
                <a:lnTo>
                  <a:pt x="2599946" y="342900"/>
                </a:lnTo>
                <a:lnTo>
                  <a:pt x="2561584" y="317500"/>
                </a:lnTo>
                <a:lnTo>
                  <a:pt x="2522143" y="292100"/>
                </a:lnTo>
                <a:lnTo>
                  <a:pt x="2481623" y="266700"/>
                </a:lnTo>
                <a:lnTo>
                  <a:pt x="2440026" y="241300"/>
                </a:lnTo>
                <a:lnTo>
                  <a:pt x="2397350" y="215900"/>
                </a:lnTo>
                <a:lnTo>
                  <a:pt x="2375472" y="203200"/>
                </a:lnTo>
                <a:close/>
              </a:path>
              <a:path w="3085465" h="5588635">
                <a:moveTo>
                  <a:pt x="1801060" y="25400"/>
                </a:moveTo>
                <a:lnTo>
                  <a:pt x="1137745" y="25400"/>
                </a:lnTo>
                <a:lnTo>
                  <a:pt x="813776" y="114300"/>
                </a:lnTo>
                <a:lnTo>
                  <a:pt x="769291" y="139700"/>
                </a:lnTo>
                <a:lnTo>
                  <a:pt x="725255" y="152400"/>
                </a:lnTo>
                <a:lnTo>
                  <a:pt x="681668" y="177800"/>
                </a:lnTo>
                <a:lnTo>
                  <a:pt x="638529" y="190500"/>
                </a:lnTo>
                <a:lnTo>
                  <a:pt x="553598" y="241300"/>
                </a:lnTo>
                <a:lnTo>
                  <a:pt x="506102" y="266700"/>
                </a:lnTo>
                <a:lnTo>
                  <a:pt x="460730" y="304800"/>
                </a:lnTo>
                <a:lnTo>
                  <a:pt x="417482" y="330200"/>
                </a:lnTo>
                <a:lnTo>
                  <a:pt x="376359" y="368300"/>
                </a:lnTo>
                <a:lnTo>
                  <a:pt x="337361" y="393700"/>
                </a:lnTo>
                <a:lnTo>
                  <a:pt x="300488" y="431800"/>
                </a:lnTo>
                <a:lnTo>
                  <a:pt x="265740" y="469900"/>
                </a:lnTo>
                <a:lnTo>
                  <a:pt x="233118" y="508000"/>
                </a:lnTo>
                <a:lnTo>
                  <a:pt x="202621" y="533400"/>
                </a:lnTo>
                <a:lnTo>
                  <a:pt x="174249" y="571500"/>
                </a:lnTo>
                <a:lnTo>
                  <a:pt x="148004" y="609600"/>
                </a:lnTo>
                <a:lnTo>
                  <a:pt x="123885" y="647700"/>
                </a:lnTo>
                <a:lnTo>
                  <a:pt x="101893" y="685800"/>
                </a:lnTo>
                <a:lnTo>
                  <a:pt x="82027" y="736600"/>
                </a:lnTo>
                <a:lnTo>
                  <a:pt x="64287" y="774700"/>
                </a:lnTo>
                <a:lnTo>
                  <a:pt x="48675" y="812800"/>
                </a:lnTo>
                <a:lnTo>
                  <a:pt x="35190" y="850900"/>
                </a:lnTo>
                <a:lnTo>
                  <a:pt x="23832" y="901700"/>
                </a:lnTo>
                <a:lnTo>
                  <a:pt x="14601" y="939800"/>
                </a:lnTo>
                <a:lnTo>
                  <a:pt x="7498" y="990600"/>
                </a:lnTo>
                <a:lnTo>
                  <a:pt x="1837" y="1041400"/>
                </a:lnTo>
                <a:lnTo>
                  <a:pt x="0" y="1092200"/>
                </a:lnTo>
                <a:lnTo>
                  <a:pt x="1987" y="1143000"/>
                </a:lnTo>
                <a:lnTo>
                  <a:pt x="7800" y="1193800"/>
                </a:lnTo>
                <a:lnTo>
                  <a:pt x="17441" y="1244600"/>
                </a:lnTo>
                <a:lnTo>
                  <a:pt x="30912" y="1282700"/>
                </a:lnTo>
                <a:lnTo>
                  <a:pt x="48214" y="1320800"/>
                </a:lnTo>
                <a:lnTo>
                  <a:pt x="69347" y="1358900"/>
                </a:lnTo>
                <a:lnTo>
                  <a:pt x="97890" y="1397000"/>
                </a:lnTo>
                <a:lnTo>
                  <a:pt x="130557" y="1435100"/>
                </a:lnTo>
                <a:lnTo>
                  <a:pt x="167344" y="1460500"/>
                </a:lnTo>
                <a:lnTo>
                  <a:pt x="208248" y="1485900"/>
                </a:lnTo>
                <a:lnTo>
                  <a:pt x="253265" y="1498600"/>
                </a:lnTo>
                <a:lnTo>
                  <a:pt x="302392" y="1511300"/>
                </a:lnTo>
                <a:lnTo>
                  <a:pt x="440140" y="1511300"/>
                </a:lnTo>
                <a:lnTo>
                  <a:pt x="482685" y="1498600"/>
                </a:lnTo>
                <a:lnTo>
                  <a:pt x="523552" y="1485900"/>
                </a:lnTo>
                <a:lnTo>
                  <a:pt x="562742" y="1460500"/>
                </a:lnTo>
                <a:lnTo>
                  <a:pt x="603275" y="1422400"/>
                </a:lnTo>
                <a:lnTo>
                  <a:pt x="637748" y="1397000"/>
                </a:lnTo>
                <a:lnTo>
                  <a:pt x="666152" y="1346200"/>
                </a:lnTo>
                <a:lnTo>
                  <a:pt x="688482" y="1308100"/>
                </a:lnTo>
                <a:lnTo>
                  <a:pt x="704730" y="1257300"/>
                </a:lnTo>
                <a:lnTo>
                  <a:pt x="714888" y="1206500"/>
                </a:lnTo>
                <a:lnTo>
                  <a:pt x="719673" y="1155700"/>
                </a:lnTo>
                <a:lnTo>
                  <a:pt x="720302" y="1117600"/>
                </a:lnTo>
                <a:lnTo>
                  <a:pt x="716764" y="1066800"/>
                </a:lnTo>
                <a:lnTo>
                  <a:pt x="709046" y="1028700"/>
                </a:lnTo>
                <a:lnTo>
                  <a:pt x="699853" y="1003300"/>
                </a:lnTo>
                <a:lnTo>
                  <a:pt x="688266" y="977900"/>
                </a:lnTo>
                <a:lnTo>
                  <a:pt x="674274" y="939800"/>
                </a:lnTo>
                <a:lnTo>
                  <a:pt x="657865" y="914400"/>
                </a:lnTo>
                <a:lnTo>
                  <a:pt x="641506" y="876300"/>
                </a:lnTo>
                <a:lnTo>
                  <a:pt x="628433" y="850900"/>
                </a:lnTo>
                <a:lnTo>
                  <a:pt x="618646" y="825500"/>
                </a:lnTo>
                <a:lnTo>
                  <a:pt x="612145" y="812800"/>
                </a:lnTo>
                <a:lnTo>
                  <a:pt x="606522" y="774700"/>
                </a:lnTo>
                <a:lnTo>
                  <a:pt x="603922" y="749300"/>
                </a:lnTo>
                <a:lnTo>
                  <a:pt x="604323" y="711200"/>
                </a:lnTo>
                <a:lnTo>
                  <a:pt x="607700" y="673100"/>
                </a:lnTo>
                <a:lnTo>
                  <a:pt x="615661" y="635000"/>
                </a:lnTo>
                <a:lnTo>
                  <a:pt x="628873" y="596900"/>
                </a:lnTo>
                <a:lnTo>
                  <a:pt x="647337" y="558800"/>
                </a:lnTo>
                <a:lnTo>
                  <a:pt x="671054" y="520700"/>
                </a:lnTo>
                <a:lnTo>
                  <a:pt x="700022" y="495300"/>
                </a:lnTo>
                <a:lnTo>
                  <a:pt x="734243" y="457200"/>
                </a:lnTo>
                <a:lnTo>
                  <a:pt x="773716" y="419100"/>
                </a:lnTo>
                <a:lnTo>
                  <a:pt x="818441" y="393700"/>
                </a:lnTo>
                <a:lnTo>
                  <a:pt x="868418" y="368300"/>
                </a:lnTo>
                <a:lnTo>
                  <a:pt x="923647" y="330200"/>
                </a:lnTo>
                <a:lnTo>
                  <a:pt x="984128" y="304800"/>
                </a:lnTo>
                <a:lnTo>
                  <a:pt x="1077086" y="279400"/>
                </a:lnTo>
                <a:lnTo>
                  <a:pt x="1124016" y="254000"/>
                </a:lnTo>
                <a:lnTo>
                  <a:pt x="1171249" y="241300"/>
                </a:lnTo>
                <a:lnTo>
                  <a:pt x="1218782" y="241300"/>
                </a:lnTo>
                <a:lnTo>
                  <a:pt x="1314753" y="215900"/>
                </a:lnTo>
                <a:lnTo>
                  <a:pt x="1363191" y="215900"/>
                </a:lnTo>
                <a:lnTo>
                  <a:pt x="1411930" y="203200"/>
                </a:lnTo>
                <a:lnTo>
                  <a:pt x="2375472" y="203200"/>
                </a:lnTo>
                <a:lnTo>
                  <a:pt x="2353595" y="190500"/>
                </a:lnTo>
                <a:lnTo>
                  <a:pt x="2308761" y="177800"/>
                </a:lnTo>
                <a:lnTo>
                  <a:pt x="2262848" y="152400"/>
                </a:lnTo>
                <a:lnTo>
                  <a:pt x="2215856" y="139700"/>
                </a:lnTo>
                <a:lnTo>
                  <a:pt x="2167785" y="114300"/>
                </a:lnTo>
                <a:lnTo>
                  <a:pt x="2017096" y="76200"/>
                </a:lnTo>
                <a:lnTo>
                  <a:pt x="1801060" y="25400"/>
                </a:lnTo>
                <a:close/>
              </a:path>
              <a:path w="3085465" h="5588635">
                <a:moveTo>
                  <a:pt x="1691327" y="12700"/>
                </a:moveTo>
                <a:lnTo>
                  <a:pt x="1234351" y="12700"/>
                </a:lnTo>
                <a:lnTo>
                  <a:pt x="1185824" y="25400"/>
                </a:lnTo>
                <a:lnTo>
                  <a:pt x="1744350" y="25400"/>
                </a:lnTo>
                <a:lnTo>
                  <a:pt x="1691327" y="12700"/>
                </a:lnTo>
                <a:close/>
              </a:path>
              <a:path w="3085465" h="5588635">
                <a:moveTo>
                  <a:pt x="1586629" y="0"/>
                </a:moveTo>
                <a:lnTo>
                  <a:pt x="1332754" y="0"/>
                </a:lnTo>
                <a:lnTo>
                  <a:pt x="1283328" y="12700"/>
                </a:lnTo>
                <a:lnTo>
                  <a:pt x="1638753" y="12700"/>
                </a:lnTo>
                <a:lnTo>
                  <a:pt x="1586629" y="0"/>
                </a:lnTo>
                <a:close/>
              </a:path>
              <a:path w="3085465" h="5588635">
                <a:moveTo>
                  <a:pt x="905856" y="4752278"/>
                </a:moveTo>
                <a:lnTo>
                  <a:pt x="851689" y="4752804"/>
                </a:lnTo>
                <a:lnTo>
                  <a:pt x="800424" y="4758875"/>
                </a:lnTo>
                <a:lnTo>
                  <a:pt x="752064" y="4770496"/>
                </a:lnTo>
                <a:lnTo>
                  <a:pt x="706615" y="4787671"/>
                </a:lnTo>
                <a:lnTo>
                  <a:pt x="664080" y="4810404"/>
                </a:lnTo>
                <a:lnTo>
                  <a:pt x="624464" y="4838699"/>
                </a:lnTo>
                <a:lnTo>
                  <a:pt x="590026" y="4875266"/>
                </a:lnTo>
                <a:lnTo>
                  <a:pt x="560494" y="4915370"/>
                </a:lnTo>
                <a:lnTo>
                  <a:pt x="535866" y="4959016"/>
                </a:lnTo>
                <a:lnTo>
                  <a:pt x="516138" y="5006208"/>
                </a:lnTo>
                <a:lnTo>
                  <a:pt x="501307" y="5056948"/>
                </a:lnTo>
                <a:lnTo>
                  <a:pt x="491368" y="5111242"/>
                </a:lnTo>
                <a:lnTo>
                  <a:pt x="486711" y="5166264"/>
                </a:lnTo>
                <a:lnTo>
                  <a:pt x="487723" y="5219142"/>
                </a:lnTo>
                <a:lnTo>
                  <a:pt x="494401" y="5269876"/>
                </a:lnTo>
                <a:lnTo>
                  <a:pt x="506740" y="5318466"/>
                </a:lnTo>
                <a:lnTo>
                  <a:pt x="524738" y="5364914"/>
                </a:lnTo>
                <a:lnTo>
                  <a:pt x="548391" y="5409222"/>
                </a:lnTo>
                <a:lnTo>
                  <a:pt x="578950" y="5448848"/>
                </a:lnTo>
                <a:lnTo>
                  <a:pt x="613802" y="5483580"/>
                </a:lnTo>
                <a:lnTo>
                  <a:pt x="652951" y="5513417"/>
                </a:lnTo>
                <a:lnTo>
                  <a:pt x="696399" y="5538359"/>
                </a:lnTo>
                <a:lnTo>
                  <a:pt x="744147" y="5558405"/>
                </a:lnTo>
                <a:lnTo>
                  <a:pt x="796199" y="5573555"/>
                </a:lnTo>
                <a:lnTo>
                  <a:pt x="852556" y="5583808"/>
                </a:lnTo>
                <a:lnTo>
                  <a:pt x="905788" y="5588172"/>
                </a:lnTo>
                <a:lnTo>
                  <a:pt x="956739" y="5586763"/>
                </a:lnTo>
                <a:lnTo>
                  <a:pt x="1005412" y="5579582"/>
                </a:lnTo>
                <a:lnTo>
                  <a:pt x="1051812" y="5566628"/>
                </a:lnTo>
                <a:lnTo>
                  <a:pt x="1095945" y="5547901"/>
                </a:lnTo>
                <a:lnTo>
                  <a:pt x="1137813" y="5523402"/>
                </a:lnTo>
                <a:lnTo>
                  <a:pt x="1177422" y="5493131"/>
                </a:lnTo>
                <a:lnTo>
                  <a:pt x="1214083" y="5456874"/>
                </a:lnTo>
                <a:lnTo>
                  <a:pt x="1245447" y="5417015"/>
                </a:lnTo>
                <a:lnTo>
                  <a:pt x="1271514" y="5373552"/>
                </a:lnTo>
                <a:lnTo>
                  <a:pt x="1292277" y="5326486"/>
                </a:lnTo>
                <a:lnTo>
                  <a:pt x="1307736" y="5275816"/>
                </a:lnTo>
                <a:lnTo>
                  <a:pt x="1317884" y="5221541"/>
                </a:lnTo>
                <a:lnTo>
                  <a:pt x="1322287" y="5166491"/>
                </a:lnTo>
                <a:lnTo>
                  <a:pt x="1320636" y="5113542"/>
                </a:lnTo>
                <a:lnTo>
                  <a:pt x="1312931" y="5062688"/>
                </a:lnTo>
                <a:lnTo>
                  <a:pt x="1299173" y="5013924"/>
                </a:lnTo>
                <a:lnTo>
                  <a:pt x="1279361" y="4967246"/>
                </a:lnTo>
                <a:lnTo>
                  <a:pt x="1253495" y="4922646"/>
                </a:lnTo>
                <a:lnTo>
                  <a:pt x="1222977" y="4884982"/>
                </a:lnTo>
                <a:lnTo>
                  <a:pt x="1188791" y="4851998"/>
                </a:lnTo>
                <a:lnTo>
                  <a:pt x="1150939" y="4823695"/>
                </a:lnTo>
                <a:lnTo>
                  <a:pt x="1109423" y="4800073"/>
                </a:lnTo>
                <a:lnTo>
                  <a:pt x="1064247" y="4781132"/>
                </a:lnTo>
                <a:lnTo>
                  <a:pt x="1015412" y="4766872"/>
                </a:lnTo>
                <a:lnTo>
                  <a:pt x="962919" y="4757293"/>
                </a:lnTo>
                <a:lnTo>
                  <a:pt x="905856" y="4752278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9376" y="2692907"/>
            <a:ext cx="1801368" cy="2435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8411" y="3767328"/>
            <a:ext cx="1275588" cy="2435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36108" y="1626106"/>
            <a:ext cx="3707891" cy="5231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0571" y="1543810"/>
            <a:ext cx="3043428" cy="5314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82"/>
            <a:ext cx="1418590" cy="3770629"/>
          </a:xfrm>
          <a:custGeom>
            <a:avLst/>
            <a:gdLst/>
            <a:ahLst/>
            <a:cxnLst/>
            <a:rect l="l" t="t" r="r" b="b"/>
            <a:pathLst>
              <a:path w="1418590" h="3770629">
                <a:moveTo>
                  <a:pt x="0" y="3770249"/>
                </a:moveTo>
                <a:lnTo>
                  <a:pt x="1418399" y="3770249"/>
                </a:lnTo>
                <a:lnTo>
                  <a:pt x="1418399" y="0"/>
                </a:lnTo>
                <a:lnTo>
                  <a:pt x="0" y="0"/>
                </a:lnTo>
                <a:lnTo>
                  <a:pt x="0" y="377024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93801"/>
            <a:ext cx="1210945" cy="2271395"/>
          </a:xfrm>
          <a:custGeom>
            <a:avLst/>
            <a:gdLst/>
            <a:ahLst/>
            <a:cxnLst/>
            <a:rect l="l" t="t" r="r" b="b"/>
            <a:pathLst>
              <a:path w="1210945" h="2271395">
                <a:moveTo>
                  <a:pt x="517575" y="2013077"/>
                </a:moveTo>
                <a:lnTo>
                  <a:pt x="0" y="2013077"/>
                </a:lnTo>
                <a:lnTo>
                  <a:pt x="0" y="2271014"/>
                </a:lnTo>
                <a:lnTo>
                  <a:pt x="517575" y="2271014"/>
                </a:lnTo>
                <a:lnTo>
                  <a:pt x="517575" y="2013077"/>
                </a:lnTo>
                <a:close/>
              </a:path>
              <a:path w="1210945" h="2271395">
                <a:moveTo>
                  <a:pt x="393065" y="410590"/>
                </a:moveTo>
                <a:lnTo>
                  <a:pt x="114386" y="410590"/>
                </a:lnTo>
                <a:lnTo>
                  <a:pt x="114386" y="2013077"/>
                </a:lnTo>
                <a:lnTo>
                  <a:pt x="393065" y="2013077"/>
                </a:lnTo>
                <a:lnTo>
                  <a:pt x="393065" y="410590"/>
                </a:lnTo>
                <a:close/>
              </a:path>
              <a:path w="1210945" h="2271395">
                <a:moveTo>
                  <a:pt x="393065" y="0"/>
                </a:moveTo>
                <a:lnTo>
                  <a:pt x="265582" y="0"/>
                </a:lnTo>
                <a:lnTo>
                  <a:pt x="235453" y="36474"/>
                </a:lnTo>
                <a:lnTo>
                  <a:pt x="201814" y="70461"/>
                </a:lnTo>
                <a:lnTo>
                  <a:pt x="164666" y="101960"/>
                </a:lnTo>
                <a:lnTo>
                  <a:pt x="124007" y="130970"/>
                </a:lnTo>
                <a:lnTo>
                  <a:pt x="79839" y="157492"/>
                </a:lnTo>
                <a:lnTo>
                  <a:pt x="32162" y="181527"/>
                </a:lnTo>
                <a:lnTo>
                  <a:pt x="0" y="195065"/>
                </a:lnTo>
                <a:lnTo>
                  <a:pt x="0" y="469073"/>
                </a:lnTo>
                <a:lnTo>
                  <a:pt x="15440" y="464794"/>
                </a:lnTo>
                <a:lnTo>
                  <a:pt x="49164" y="450992"/>
                </a:lnTo>
                <a:lnTo>
                  <a:pt x="82145" y="432929"/>
                </a:lnTo>
                <a:lnTo>
                  <a:pt x="114386" y="410590"/>
                </a:lnTo>
                <a:lnTo>
                  <a:pt x="393065" y="410590"/>
                </a:lnTo>
                <a:lnTo>
                  <a:pt x="393065" y="0"/>
                </a:lnTo>
                <a:close/>
              </a:path>
              <a:path w="1210945" h="2271395">
                <a:moveTo>
                  <a:pt x="1210513" y="1903349"/>
                </a:moveTo>
                <a:lnTo>
                  <a:pt x="905154" y="1903349"/>
                </a:lnTo>
                <a:lnTo>
                  <a:pt x="905154" y="2271014"/>
                </a:lnTo>
                <a:lnTo>
                  <a:pt x="1210513" y="2271014"/>
                </a:lnTo>
                <a:lnTo>
                  <a:pt x="1210513" y="19033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93179" y="1816607"/>
            <a:ext cx="1839468" cy="2359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8647" y="2830067"/>
            <a:ext cx="2435352" cy="4027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64907" y="2761487"/>
            <a:ext cx="1879092" cy="4096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35167" y="3268979"/>
            <a:ext cx="1839467" cy="2357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682"/>
            <a:ext cx="1778635" cy="3770629"/>
          </a:xfrm>
          <a:custGeom>
            <a:avLst/>
            <a:gdLst/>
            <a:ahLst/>
            <a:cxnLst/>
            <a:rect l="l" t="t" r="r" b="b"/>
            <a:pathLst>
              <a:path w="1778635" h="3770629">
                <a:moveTo>
                  <a:pt x="0" y="3770249"/>
                </a:moveTo>
                <a:lnTo>
                  <a:pt x="1778444" y="3770249"/>
                </a:lnTo>
                <a:lnTo>
                  <a:pt x="1778444" y="0"/>
                </a:lnTo>
                <a:lnTo>
                  <a:pt x="0" y="0"/>
                </a:lnTo>
                <a:lnTo>
                  <a:pt x="0" y="377024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530" y="693801"/>
            <a:ext cx="901700" cy="2271395"/>
          </a:xfrm>
          <a:custGeom>
            <a:avLst/>
            <a:gdLst/>
            <a:ahLst/>
            <a:cxnLst/>
            <a:rect l="l" t="t" r="r" b="b"/>
            <a:pathLst>
              <a:path w="901700" h="2271395">
                <a:moveTo>
                  <a:pt x="838721" y="243077"/>
                </a:moveTo>
                <a:lnTo>
                  <a:pt x="437286" y="243077"/>
                </a:lnTo>
                <a:lnTo>
                  <a:pt x="471818" y="246977"/>
                </a:lnTo>
                <a:lnTo>
                  <a:pt x="502288" y="258675"/>
                </a:lnTo>
                <a:lnTo>
                  <a:pt x="551041" y="305467"/>
                </a:lnTo>
                <a:lnTo>
                  <a:pt x="569324" y="340562"/>
                </a:lnTo>
                <a:lnTo>
                  <a:pt x="583544" y="383455"/>
                </a:lnTo>
                <a:lnTo>
                  <a:pt x="593701" y="434147"/>
                </a:lnTo>
                <a:lnTo>
                  <a:pt x="599796" y="492637"/>
                </a:lnTo>
                <a:lnTo>
                  <a:pt x="601827" y="558926"/>
                </a:lnTo>
                <a:lnTo>
                  <a:pt x="600966" y="620881"/>
                </a:lnTo>
                <a:lnTo>
                  <a:pt x="598381" y="678222"/>
                </a:lnTo>
                <a:lnTo>
                  <a:pt x="594074" y="730948"/>
                </a:lnTo>
                <a:lnTo>
                  <a:pt x="588043" y="779060"/>
                </a:lnTo>
                <a:lnTo>
                  <a:pt x="580263" y="822669"/>
                </a:lnTo>
                <a:lnTo>
                  <a:pt x="570814" y="861440"/>
                </a:lnTo>
                <a:lnTo>
                  <a:pt x="558335" y="898883"/>
                </a:lnTo>
                <a:lnTo>
                  <a:pt x="541562" y="938054"/>
                </a:lnTo>
                <a:lnTo>
                  <a:pt x="520495" y="978947"/>
                </a:lnTo>
                <a:lnTo>
                  <a:pt x="495134" y="1021555"/>
                </a:lnTo>
                <a:lnTo>
                  <a:pt x="465480" y="1065869"/>
                </a:lnTo>
                <a:lnTo>
                  <a:pt x="431533" y="1111885"/>
                </a:lnTo>
                <a:lnTo>
                  <a:pt x="271335" y="1322324"/>
                </a:lnTo>
                <a:lnTo>
                  <a:pt x="242014" y="1361566"/>
                </a:lnTo>
                <a:lnTo>
                  <a:pt x="214387" y="1401317"/>
                </a:lnTo>
                <a:lnTo>
                  <a:pt x="188453" y="1441577"/>
                </a:lnTo>
                <a:lnTo>
                  <a:pt x="164212" y="1482343"/>
                </a:lnTo>
                <a:lnTo>
                  <a:pt x="141662" y="1523618"/>
                </a:lnTo>
                <a:lnTo>
                  <a:pt x="120802" y="1565402"/>
                </a:lnTo>
                <a:lnTo>
                  <a:pt x="97977" y="1616014"/>
                </a:lnTo>
                <a:lnTo>
                  <a:pt x="77523" y="1667113"/>
                </a:lnTo>
                <a:lnTo>
                  <a:pt x="59438" y="1718701"/>
                </a:lnTo>
                <a:lnTo>
                  <a:pt x="43724" y="1770776"/>
                </a:lnTo>
                <a:lnTo>
                  <a:pt x="30378" y="1823339"/>
                </a:lnTo>
                <a:lnTo>
                  <a:pt x="19440" y="1876252"/>
                </a:lnTo>
                <a:lnTo>
                  <a:pt x="10934" y="1929531"/>
                </a:lnTo>
                <a:lnTo>
                  <a:pt x="4859" y="1983176"/>
                </a:lnTo>
                <a:lnTo>
                  <a:pt x="1214" y="2037186"/>
                </a:lnTo>
                <a:lnTo>
                  <a:pt x="0" y="2091563"/>
                </a:lnTo>
                <a:lnTo>
                  <a:pt x="0" y="2271014"/>
                </a:lnTo>
                <a:lnTo>
                  <a:pt x="901255" y="2271014"/>
                </a:lnTo>
                <a:lnTo>
                  <a:pt x="901255" y="1998218"/>
                </a:lnTo>
                <a:lnTo>
                  <a:pt x="263855" y="1998218"/>
                </a:lnTo>
                <a:lnTo>
                  <a:pt x="267786" y="1951351"/>
                </a:lnTo>
                <a:lnTo>
                  <a:pt x="275142" y="1902745"/>
                </a:lnTo>
                <a:lnTo>
                  <a:pt x="285922" y="1852378"/>
                </a:lnTo>
                <a:lnTo>
                  <a:pt x="300126" y="1800225"/>
                </a:lnTo>
                <a:lnTo>
                  <a:pt x="317421" y="1747527"/>
                </a:lnTo>
                <a:lnTo>
                  <a:pt x="337492" y="1695354"/>
                </a:lnTo>
                <a:lnTo>
                  <a:pt x="360341" y="1643705"/>
                </a:lnTo>
                <a:lnTo>
                  <a:pt x="385965" y="1592579"/>
                </a:lnTo>
                <a:lnTo>
                  <a:pt x="414145" y="1542788"/>
                </a:lnTo>
                <a:lnTo>
                  <a:pt x="444657" y="1494948"/>
                </a:lnTo>
                <a:lnTo>
                  <a:pt x="477500" y="1449062"/>
                </a:lnTo>
                <a:lnTo>
                  <a:pt x="512673" y="1405127"/>
                </a:lnTo>
                <a:lnTo>
                  <a:pt x="709968" y="1172464"/>
                </a:lnTo>
                <a:lnTo>
                  <a:pt x="737284" y="1137315"/>
                </a:lnTo>
                <a:lnTo>
                  <a:pt x="762870" y="1099048"/>
                </a:lnTo>
                <a:lnTo>
                  <a:pt x="786725" y="1057655"/>
                </a:lnTo>
                <a:lnTo>
                  <a:pt x="808847" y="1013130"/>
                </a:lnTo>
                <a:lnTo>
                  <a:pt x="829236" y="965465"/>
                </a:lnTo>
                <a:lnTo>
                  <a:pt x="847890" y="914653"/>
                </a:lnTo>
                <a:lnTo>
                  <a:pt x="862046" y="869206"/>
                </a:lnTo>
                <a:lnTo>
                  <a:pt x="874049" y="822557"/>
                </a:lnTo>
                <a:lnTo>
                  <a:pt x="883828" y="775044"/>
                </a:lnTo>
                <a:lnTo>
                  <a:pt x="891452" y="726331"/>
                </a:lnTo>
                <a:lnTo>
                  <a:pt x="896898" y="676529"/>
                </a:lnTo>
                <a:lnTo>
                  <a:pt x="900166" y="625638"/>
                </a:lnTo>
                <a:lnTo>
                  <a:pt x="901255" y="573659"/>
                </a:lnTo>
                <a:lnTo>
                  <a:pt x="899782" y="514274"/>
                </a:lnTo>
                <a:lnTo>
                  <a:pt x="895362" y="457958"/>
                </a:lnTo>
                <a:lnTo>
                  <a:pt x="887996" y="404711"/>
                </a:lnTo>
                <a:lnTo>
                  <a:pt x="877684" y="354534"/>
                </a:lnTo>
                <a:lnTo>
                  <a:pt x="864425" y="307427"/>
                </a:lnTo>
                <a:lnTo>
                  <a:pt x="848220" y="263393"/>
                </a:lnTo>
                <a:lnTo>
                  <a:pt x="838721" y="243077"/>
                </a:lnTo>
                <a:close/>
              </a:path>
              <a:path w="901700" h="2271395">
                <a:moveTo>
                  <a:pt x="901255" y="1590548"/>
                </a:moveTo>
                <a:lnTo>
                  <a:pt x="643331" y="1590548"/>
                </a:lnTo>
                <a:lnTo>
                  <a:pt x="643331" y="1998218"/>
                </a:lnTo>
                <a:lnTo>
                  <a:pt x="901255" y="1998218"/>
                </a:lnTo>
                <a:lnTo>
                  <a:pt x="901255" y="1590548"/>
                </a:lnTo>
                <a:close/>
              </a:path>
              <a:path w="901700" h="2271395">
                <a:moveTo>
                  <a:pt x="443217" y="0"/>
                </a:moveTo>
                <a:lnTo>
                  <a:pt x="391726" y="2226"/>
                </a:lnTo>
                <a:lnTo>
                  <a:pt x="343247" y="8903"/>
                </a:lnTo>
                <a:lnTo>
                  <a:pt x="297780" y="20031"/>
                </a:lnTo>
                <a:lnTo>
                  <a:pt x="255325" y="35607"/>
                </a:lnTo>
                <a:lnTo>
                  <a:pt x="215882" y="55630"/>
                </a:lnTo>
                <a:lnTo>
                  <a:pt x="179450" y="80099"/>
                </a:lnTo>
                <a:lnTo>
                  <a:pt x="146029" y="109011"/>
                </a:lnTo>
                <a:lnTo>
                  <a:pt x="115620" y="142366"/>
                </a:lnTo>
                <a:lnTo>
                  <a:pt x="91352" y="175471"/>
                </a:lnTo>
                <a:lnTo>
                  <a:pt x="69940" y="211539"/>
                </a:lnTo>
                <a:lnTo>
                  <a:pt x="51383" y="250571"/>
                </a:lnTo>
                <a:lnTo>
                  <a:pt x="35681" y="292565"/>
                </a:lnTo>
                <a:lnTo>
                  <a:pt x="22835" y="337523"/>
                </a:lnTo>
                <a:lnTo>
                  <a:pt x="12844" y="385445"/>
                </a:lnTo>
                <a:lnTo>
                  <a:pt x="5708" y="436329"/>
                </a:lnTo>
                <a:lnTo>
                  <a:pt x="1427" y="490177"/>
                </a:lnTo>
                <a:lnTo>
                  <a:pt x="0" y="546988"/>
                </a:lnTo>
                <a:lnTo>
                  <a:pt x="1388" y="598614"/>
                </a:lnTo>
                <a:lnTo>
                  <a:pt x="5554" y="649668"/>
                </a:lnTo>
                <a:lnTo>
                  <a:pt x="12499" y="700151"/>
                </a:lnTo>
                <a:lnTo>
                  <a:pt x="22225" y="750062"/>
                </a:lnTo>
                <a:lnTo>
                  <a:pt x="283121" y="750062"/>
                </a:lnTo>
                <a:lnTo>
                  <a:pt x="274688" y="666412"/>
                </a:lnTo>
                <a:lnTo>
                  <a:pt x="268668" y="603694"/>
                </a:lnTo>
                <a:lnTo>
                  <a:pt x="265058" y="561931"/>
                </a:lnTo>
                <a:lnTo>
                  <a:pt x="263855" y="541147"/>
                </a:lnTo>
                <a:lnTo>
                  <a:pt x="266565" y="471274"/>
                </a:lnTo>
                <a:lnTo>
                  <a:pt x="274694" y="410723"/>
                </a:lnTo>
                <a:lnTo>
                  <a:pt x="288243" y="359492"/>
                </a:lnTo>
                <a:lnTo>
                  <a:pt x="307213" y="317579"/>
                </a:lnTo>
                <a:lnTo>
                  <a:pt x="331601" y="284982"/>
                </a:lnTo>
                <a:lnTo>
                  <a:pt x="396638" y="247733"/>
                </a:lnTo>
                <a:lnTo>
                  <a:pt x="437286" y="243077"/>
                </a:lnTo>
                <a:lnTo>
                  <a:pt x="838721" y="243077"/>
                </a:lnTo>
                <a:lnTo>
                  <a:pt x="829068" y="222432"/>
                </a:lnTo>
                <a:lnTo>
                  <a:pt x="806970" y="184544"/>
                </a:lnTo>
                <a:lnTo>
                  <a:pt x="781926" y="149733"/>
                </a:lnTo>
                <a:lnTo>
                  <a:pt x="750530" y="114639"/>
                </a:lnTo>
                <a:lnTo>
                  <a:pt x="716008" y="84224"/>
                </a:lnTo>
                <a:lnTo>
                  <a:pt x="678359" y="58489"/>
                </a:lnTo>
                <a:lnTo>
                  <a:pt x="637584" y="37433"/>
                </a:lnTo>
                <a:lnTo>
                  <a:pt x="593682" y="21056"/>
                </a:lnTo>
                <a:lnTo>
                  <a:pt x="546654" y="9358"/>
                </a:lnTo>
                <a:lnTo>
                  <a:pt x="496498" y="2339"/>
                </a:lnTo>
                <a:lnTo>
                  <a:pt x="4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5199" y="2597200"/>
            <a:ext cx="305435" cy="367665"/>
          </a:xfrm>
          <a:custGeom>
            <a:avLst/>
            <a:gdLst/>
            <a:ahLst/>
            <a:cxnLst/>
            <a:rect l="l" t="t" r="r" b="b"/>
            <a:pathLst>
              <a:path w="305434" h="367664">
                <a:moveTo>
                  <a:pt x="0" y="367614"/>
                </a:moveTo>
                <a:lnTo>
                  <a:pt x="305358" y="367614"/>
                </a:lnTo>
                <a:lnTo>
                  <a:pt x="305358" y="0"/>
                </a:lnTo>
                <a:lnTo>
                  <a:pt x="0" y="0"/>
                </a:lnTo>
                <a:lnTo>
                  <a:pt x="0" y="3676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57188" y="2860546"/>
            <a:ext cx="2686812" cy="3997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495" y="2791966"/>
            <a:ext cx="2127504" cy="4066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86828" y="2833116"/>
            <a:ext cx="1757172" cy="2357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682"/>
            <a:ext cx="1778635" cy="3770629"/>
          </a:xfrm>
          <a:custGeom>
            <a:avLst/>
            <a:gdLst/>
            <a:ahLst/>
            <a:cxnLst/>
            <a:rect l="l" t="t" r="r" b="b"/>
            <a:pathLst>
              <a:path w="1778635" h="3770629">
                <a:moveTo>
                  <a:pt x="0" y="3770249"/>
                </a:moveTo>
                <a:lnTo>
                  <a:pt x="1778444" y="3770249"/>
                </a:lnTo>
                <a:lnTo>
                  <a:pt x="1778444" y="0"/>
                </a:lnTo>
                <a:lnTo>
                  <a:pt x="0" y="0"/>
                </a:lnTo>
                <a:lnTo>
                  <a:pt x="0" y="377024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0548" y="693801"/>
            <a:ext cx="1400175" cy="2308225"/>
          </a:xfrm>
          <a:custGeom>
            <a:avLst/>
            <a:gdLst/>
            <a:ahLst/>
            <a:cxnLst/>
            <a:rect l="l" t="t" r="r" b="b"/>
            <a:pathLst>
              <a:path w="1400175" h="2308225">
                <a:moveTo>
                  <a:pt x="269786" y="1566799"/>
                </a:moveTo>
                <a:lnTo>
                  <a:pt x="0" y="1566799"/>
                </a:lnTo>
                <a:lnTo>
                  <a:pt x="725" y="1630301"/>
                </a:lnTo>
                <a:lnTo>
                  <a:pt x="2903" y="1690825"/>
                </a:lnTo>
                <a:lnTo>
                  <a:pt x="6531" y="1748371"/>
                </a:lnTo>
                <a:lnTo>
                  <a:pt x="11612" y="1802939"/>
                </a:lnTo>
                <a:lnTo>
                  <a:pt x="18143" y="1854529"/>
                </a:lnTo>
                <a:lnTo>
                  <a:pt x="26127" y="1903142"/>
                </a:lnTo>
                <a:lnTo>
                  <a:pt x="35561" y="1948779"/>
                </a:lnTo>
                <a:lnTo>
                  <a:pt x="46448" y="1991439"/>
                </a:lnTo>
                <a:lnTo>
                  <a:pt x="58785" y="2031124"/>
                </a:lnTo>
                <a:lnTo>
                  <a:pt x="72575" y="2067834"/>
                </a:lnTo>
                <a:lnTo>
                  <a:pt x="104508" y="2132329"/>
                </a:lnTo>
                <a:lnTo>
                  <a:pt x="132430" y="2173495"/>
                </a:lnTo>
                <a:lnTo>
                  <a:pt x="163941" y="2209172"/>
                </a:lnTo>
                <a:lnTo>
                  <a:pt x="199043" y="2239361"/>
                </a:lnTo>
                <a:lnTo>
                  <a:pt x="237734" y="2264060"/>
                </a:lnTo>
                <a:lnTo>
                  <a:pt x="280015" y="2283271"/>
                </a:lnTo>
                <a:lnTo>
                  <a:pt x="325885" y="2296993"/>
                </a:lnTo>
                <a:lnTo>
                  <a:pt x="375346" y="2305226"/>
                </a:lnTo>
                <a:lnTo>
                  <a:pt x="428396" y="2307971"/>
                </a:lnTo>
                <a:lnTo>
                  <a:pt x="480579" y="2305160"/>
                </a:lnTo>
                <a:lnTo>
                  <a:pt x="529659" y="2296727"/>
                </a:lnTo>
                <a:lnTo>
                  <a:pt x="575634" y="2282668"/>
                </a:lnTo>
                <a:lnTo>
                  <a:pt x="618505" y="2262981"/>
                </a:lnTo>
                <a:lnTo>
                  <a:pt x="658273" y="2237662"/>
                </a:lnTo>
                <a:lnTo>
                  <a:pt x="694936" y="2206708"/>
                </a:lnTo>
                <a:lnTo>
                  <a:pt x="728496" y="2170116"/>
                </a:lnTo>
                <a:lnTo>
                  <a:pt x="758951" y="2127885"/>
                </a:lnTo>
                <a:lnTo>
                  <a:pt x="779017" y="2093919"/>
                </a:lnTo>
                <a:lnTo>
                  <a:pt x="793481" y="2064893"/>
                </a:lnTo>
                <a:lnTo>
                  <a:pt x="431355" y="2064893"/>
                </a:lnTo>
                <a:lnTo>
                  <a:pt x="386564" y="2058461"/>
                </a:lnTo>
                <a:lnTo>
                  <a:pt x="350015" y="2039159"/>
                </a:lnTo>
                <a:lnTo>
                  <a:pt x="321709" y="2006975"/>
                </a:lnTo>
                <a:lnTo>
                  <a:pt x="301650" y="1961896"/>
                </a:lnTo>
                <a:lnTo>
                  <a:pt x="287707" y="1898554"/>
                </a:lnTo>
                <a:lnTo>
                  <a:pt x="282231" y="1858025"/>
                </a:lnTo>
                <a:lnTo>
                  <a:pt x="277750" y="1811591"/>
                </a:lnTo>
                <a:lnTo>
                  <a:pt x="274265" y="1759251"/>
                </a:lnTo>
                <a:lnTo>
                  <a:pt x="271777" y="1701006"/>
                </a:lnTo>
                <a:lnTo>
                  <a:pt x="270283" y="1636855"/>
                </a:lnTo>
                <a:lnTo>
                  <a:pt x="269786" y="1566799"/>
                </a:lnTo>
                <a:close/>
              </a:path>
              <a:path w="1400175" h="2308225">
                <a:moveTo>
                  <a:pt x="775218" y="243077"/>
                </a:moveTo>
                <a:lnTo>
                  <a:pt x="400227" y="243077"/>
                </a:lnTo>
                <a:lnTo>
                  <a:pt x="443818" y="247862"/>
                </a:lnTo>
                <a:lnTo>
                  <a:pt x="479720" y="262207"/>
                </a:lnTo>
                <a:lnTo>
                  <a:pt x="528447" y="319532"/>
                </a:lnTo>
                <a:lnTo>
                  <a:pt x="546980" y="384123"/>
                </a:lnTo>
                <a:lnTo>
                  <a:pt x="553467" y="426751"/>
                </a:lnTo>
                <a:lnTo>
                  <a:pt x="558101" y="476259"/>
                </a:lnTo>
                <a:lnTo>
                  <a:pt x="560882" y="532639"/>
                </a:lnTo>
                <a:lnTo>
                  <a:pt x="561678" y="586929"/>
                </a:lnTo>
                <a:lnTo>
                  <a:pt x="561770" y="598932"/>
                </a:lnTo>
                <a:lnTo>
                  <a:pt x="561008" y="658095"/>
                </a:lnTo>
                <a:lnTo>
                  <a:pt x="558605" y="713065"/>
                </a:lnTo>
                <a:lnTo>
                  <a:pt x="554600" y="760805"/>
                </a:lnTo>
                <a:lnTo>
                  <a:pt x="548996" y="801327"/>
                </a:lnTo>
                <a:lnTo>
                  <a:pt x="530026" y="868437"/>
                </a:lnTo>
                <a:lnTo>
                  <a:pt x="495935" y="916547"/>
                </a:lnTo>
                <a:lnTo>
                  <a:pt x="446045" y="940651"/>
                </a:lnTo>
                <a:lnTo>
                  <a:pt x="370074" y="951751"/>
                </a:lnTo>
                <a:lnTo>
                  <a:pt x="321665" y="953135"/>
                </a:lnTo>
                <a:lnTo>
                  <a:pt x="321665" y="1196213"/>
                </a:lnTo>
                <a:lnTo>
                  <a:pt x="374078" y="1199686"/>
                </a:lnTo>
                <a:lnTo>
                  <a:pt x="419853" y="1210103"/>
                </a:lnTo>
                <a:lnTo>
                  <a:pt x="458987" y="1227458"/>
                </a:lnTo>
                <a:lnTo>
                  <a:pt x="491481" y="1251743"/>
                </a:lnTo>
                <a:lnTo>
                  <a:pt x="517334" y="1282953"/>
                </a:lnTo>
                <a:lnTo>
                  <a:pt x="544923" y="1344670"/>
                </a:lnTo>
                <a:lnTo>
                  <a:pt x="555269" y="1384661"/>
                </a:lnTo>
                <a:lnTo>
                  <a:pt x="563315" y="1430734"/>
                </a:lnTo>
                <a:lnTo>
                  <a:pt x="569061" y="1482886"/>
                </a:lnTo>
                <a:lnTo>
                  <a:pt x="572509" y="1541112"/>
                </a:lnTo>
                <a:lnTo>
                  <a:pt x="573658" y="1605407"/>
                </a:lnTo>
                <a:lnTo>
                  <a:pt x="573126" y="1682196"/>
                </a:lnTo>
                <a:lnTo>
                  <a:pt x="571527" y="1751020"/>
                </a:lnTo>
                <a:lnTo>
                  <a:pt x="568864" y="1811879"/>
                </a:lnTo>
                <a:lnTo>
                  <a:pt x="565135" y="1864772"/>
                </a:lnTo>
                <a:lnTo>
                  <a:pt x="560341" y="1909700"/>
                </a:lnTo>
                <a:lnTo>
                  <a:pt x="547560" y="1975661"/>
                </a:lnTo>
                <a:lnTo>
                  <a:pt x="520021" y="2026531"/>
                </a:lnTo>
                <a:lnTo>
                  <a:pt x="465914" y="2060630"/>
                </a:lnTo>
                <a:lnTo>
                  <a:pt x="431355" y="2064893"/>
                </a:lnTo>
                <a:lnTo>
                  <a:pt x="793481" y="2064893"/>
                </a:lnTo>
                <a:lnTo>
                  <a:pt x="813416" y="2018587"/>
                </a:lnTo>
                <a:lnTo>
                  <a:pt x="827749" y="1977222"/>
                </a:lnTo>
                <a:lnTo>
                  <a:pt x="840220" y="1933178"/>
                </a:lnTo>
                <a:lnTo>
                  <a:pt x="850682" y="1887102"/>
                </a:lnTo>
                <a:lnTo>
                  <a:pt x="859283" y="1838349"/>
                </a:lnTo>
                <a:lnTo>
                  <a:pt x="865972" y="1787135"/>
                </a:lnTo>
                <a:lnTo>
                  <a:pt x="870750" y="1733462"/>
                </a:lnTo>
                <a:lnTo>
                  <a:pt x="873617" y="1677330"/>
                </a:lnTo>
                <a:lnTo>
                  <a:pt x="874572" y="1618741"/>
                </a:lnTo>
                <a:lnTo>
                  <a:pt x="873067" y="1555029"/>
                </a:lnTo>
                <a:lnTo>
                  <a:pt x="868552" y="1495173"/>
                </a:lnTo>
                <a:lnTo>
                  <a:pt x="861028" y="1439174"/>
                </a:lnTo>
                <a:lnTo>
                  <a:pt x="850493" y="1387031"/>
                </a:lnTo>
                <a:lnTo>
                  <a:pt x="836948" y="1338745"/>
                </a:lnTo>
                <a:lnTo>
                  <a:pt x="820393" y="1294316"/>
                </a:lnTo>
                <a:lnTo>
                  <a:pt x="800828" y="1253744"/>
                </a:lnTo>
                <a:lnTo>
                  <a:pt x="778253" y="1217028"/>
                </a:lnTo>
                <a:lnTo>
                  <a:pt x="752668" y="1184168"/>
                </a:lnTo>
                <a:lnTo>
                  <a:pt x="724073" y="1155166"/>
                </a:lnTo>
                <a:lnTo>
                  <a:pt x="692467" y="1130020"/>
                </a:lnTo>
                <a:lnTo>
                  <a:pt x="657852" y="1108730"/>
                </a:lnTo>
                <a:lnTo>
                  <a:pt x="620226" y="1091298"/>
                </a:lnTo>
                <a:lnTo>
                  <a:pt x="579589" y="1077722"/>
                </a:lnTo>
                <a:lnTo>
                  <a:pt x="579589" y="1071752"/>
                </a:lnTo>
                <a:lnTo>
                  <a:pt x="621259" y="1057611"/>
                </a:lnTo>
                <a:lnTo>
                  <a:pt x="659306" y="1038872"/>
                </a:lnTo>
                <a:lnTo>
                  <a:pt x="693730" y="1015537"/>
                </a:lnTo>
                <a:lnTo>
                  <a:pt x="724530" y="987608"/>
                </a:lnTo>
                <a:lnTo>
                  <a:pt x="751707" y="955086"/>
                </a:lnTo>
                <a:lnTo>
                  <a:pt x="775260" y="917971"/>
                </a:lnTo>
                <a:lnTo>
                  <a:pt x="795190" y="876267"/>
                </a:lnTo>
                <a:lnTo>
                  <a:pt x="811496" y="829973"/>
                </a:lnTo>
                <a:lnTo>
                  <a:pt x="824179" y="779091"/>
                </a:lnTo>
                <a:lnTo>
                  <a:pt x="833238" y="723623"/>
                </a:lnTo>
                <a:lnTo>
                  <a:pt x="838674" y="663569"/>
                </a:lnTo>
                <a:lnTo>
                  <a:pt x="840485" y="598932"/>
                </a:lnTo>
                <a:lnTo>
                  <a:pt x="839067" y="537257"/>
                </a:lnTo>
                <a:lnTo>
                  <a:pt x="834811" y="478725"/>
                </a:lnTo>
                <a:lnTo>
                  <a:pt x="827719" y="423338"/>
                </a:lnTo>
                <a:lnTo>
                  <a:pt x="817790" y="371095"/>
                </a:lnTo>
                <a:lnTo>
                  <a:pt x="805024" y="321999"/>
                </a:lnTo>
                <a:lnTo>
                  <a:pt x="789422" y="276050"/>
                </a:lnTo>
                <a:lnTo>
                  <a:pt x="775218" y="243077"/>
                </a:lnTo>
                <a:close/>
              </a:path>
              <a:path w="1400175" h="2308225">
                <a:moveTo>
                  <a:pt x="403199" y="0"/>
                </a:moveTo>
                <a:lnTo>
                  <a:pt x="344344" y="3102"/>
                </a:lnTo>
                <a:lnTo>
                  <a:pt x="290602" y="12409"/>
                </a:lnTo>
                <a:lnTo>
                  <a:pt x="241972" y="27921"/>
                </a:lnTo>
                <a:lnTo>
                  <a:pt x="198455" y="49638"/>
                </a:lnTo>
                <a:lnTo>
                  <a:pt x="160050" y="77560"/>
                </a:lnTo>
                <a:lnTo>
                  <a:pt x="126758" y="111687"/>
                </a:lnTo>
                <a:lnTo>
                  <a:pt x="98577" y="152019"/>
                </a:lnTo>
                <a:lnTo>
                  <a:pt x="66289" y="220735"/>
                </a:lnTo>
                <a:lnTo>
                  <a:pt x="52836" y="261080"/>
                </a:lnTo>
                <a:lnTo>
                  <a:pt x="41177" y="305416"/>
                </a:lnTo>
                <a:lnTo>
                  <a:pt x="31311" y="353742"/>
                </a:lnTo>
                <a:lnTo>
                  <a:pt x="23239" y="406057"/>
                </a:lnTo>
                <a:lnTo>
                  <a:pt x="16961" y="462360"/>
                </a:lnTo>
                <a:lnTo>
                  <a:pt x="12477" y="522651"/>
                </a:lnTo>
                <a:lnTo>
                  <a:pt x="9786" y="586929"/>
                </a:lnTo>
                <a:lnTo>
                  <a:pt x="8889" y="655193"/>
                </a:lnTo>
                <a:lnTo>
                  <a:pt x="260896" y="655193"/>
                </a:lnTo>
                <a:lnTo>
                  <a:pt x="261667" y="577266"/>
                </a:lnTo>
                <a:lnTo>
                  <a:pt x="263981" y="508624"/>
                </a:lnTo>
                <a:lnTo>
                  <a:pt x="267838" y="449266"/>
                </a:lnTo>
                <a:lnTo>
                  <a:pt x="273237" y="399192"/>
                </a:lnTo>
                <a:lnTo>
                  <a:pt x="280179" y="358401"/>
                </a:lnTo>
                <a:lnTo>
                  <a:pt x="298691" y="304673"/>
                </a:lnTo>
                <a:lnTo>
                  <a:pt x="342973" y="258492"/>
                </a:lnTo>
                <a:lnTo>
                  <a:pt x="400227" y="243077"/>
                </a:lnTo>
                <a:lnTo>
                  <a:pt x="775218" y="243077"/>
                </a:lnTo>
                <a:lnTo>
                  <a:pt x="770984" y="233250"/>
                </a:lnTo>
                <a:lnTo>
                  <a:pt x="749711" y="193599"/>
                </a:lnTo>
                <a:lnTo>
                  <a:pt x="725601" y="157099"/>
                </a:lnTo>
                <a:lnTo>
                  <a:pt x="695431" y="120303"/>
                </a:lnTo>
                <a:lnTo>
                  <a:pt x="662367" y="88403"/>
                </a:lnTo>
                <a:lnTo>
                  <a:pt x="626409" y="61404"/>
                </a:lnTo>
                <a:lnTo>
                  <a:pt x="587555" y="39306"/>
                </a:lnTo>
                <a:lnTo>
                  <a:pt x="545808" y="22114"/>
                </a:lnTo>
                <a:lnTo>
                  <a:pt x="501166" y="9830"/>
                </a:lnTo>
                <a:lnTo>
                  <a:pt x="453630" y="2458"/>
                </a:lnTo>
                <a:lnTo>
                  <a:pt x="403199" y="0"/>
                </a:lnTo>
                <a:close/>
              </a:path>
              <a:path w="1400175" h="2308225">
                <a:moveTo>
                  <a:pt x="1400060" y="1903349"/>
                </a:moveTo>
                <a:lnTo>
                  <a:pt x="1094651" y="1903349"/>
                </a:lnTo>
                <a:lnTo>
                  <a:pt x="1094651" y="2271014"/>
                </a:lnTo>
                <a:lnTo>
                  <a:pt x="1400060" y="2271014"/>
                </a:lnTo>
                <a:lnTo>
                  <a:pt x="1400060" y="19033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0984" y="2743200"/>
            <a:ext cx="2241804" cy="3166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91300" y="4181854"/>
            <a:ext cx="2345436" cy="2676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257169"/>
            <a:ext cx="9144000" cy="2554605"/>
          </a:xfrm>
          <a:custGeom>
            <a:avLst/>
            <a:gdLst/>
            <a:ahLst/>
            <a:cxnLst/>
            <a:rect l="l" t="t" r="r" b="b"/>
            <a:pathLst>
              <a:path w="9144000" h="2554604">
                <a:moveTo>
                  <a:pt x="0" y="2554604"/>
                </a:moveTo>
                <a:lnTo>
                  <a:pt x="9144000" y="2554604"/>
                </a:lnTo>
                <a:lnTo>
                  <a:pt x="9144000" y="0"/>
                </a:lnTo>
                <a:lnTo>
                  <a:pt x="0" y="0"/>
                </a:lnTo>
                <a:lnTo>
                  <a:pt x="0" y="2554604"/>
                </a:lnTo>
                <a:close/>
              </a:path>
            </a:pathLst>
          </a:custGeom>
          <a:solidFill>
            <a:srgbClr val="000000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2152" y="2983992"/>
            <a:ext cx="1642872" cy="2218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0571" y="4203191"/>
            <a:ext cx="1642872" cy="2218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2883" y="445008"/>
            <a:ext cx="2071116" cy="4558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35240" y="445008"/>
            <a:ext cx="1508759" cy="4558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A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"/>
            <a:ext cx="6899274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0000" y="-1219200"/>
            <a:ext cx="4464558" cy="929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>
            <a:softEdge rad="635000"/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11540" y="2226564"/>
            <a:ext cx="632459" cy="1670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34883" y="3678935"/>
            <a:ext cx="1309116" cy="3172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40268" y="3009900"/>
            <a:ext cx="903731" cy="1670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7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72427" y="447166"/>
            <a:ext cx="3085465" cy="5588635"/>
          </a:xfrm>
          <a:custGeom>
            <a:avLst/>
            <a:gdLst/>
            <a:ahLst/>
            <a:cxnLst/>
            <a:rect l="l" t="t" r="r" b="b"/>
            <a:pathLst>
              <a:path w="3085465" h="5588635">
                <a:moveTo>
                  <a:pt x="2375472" y="203200"/>
                </a:moveTo>
                <a:lnTo>
                  <a:pt x="1609901" y="203200"/>
                </a:lnTo>
                <a:lnTo>
                  <a:pt x="1660148" y="215900"/>
                </a:lnTo>
                <a:lnTo>
                  <a:pt x="1710695" y="215900"/>
                </a:lnTo>
                <a:lnTo>
                  <a:pt x="1768226" y="228600"/>
                </a:lnTo>
                <a:lnTo>
                  <a:pt x="1877430" y="254000"/>
                </a:lnTo>
                <a:lnTo>
                  <a:pt x="1978820" y="279400"/>
                </a:lnTo>
                <a:lnTo>
                  <a:pt x="2026585" y="304800"/>
                </a:lnTo>
                <a:lnTo>
                  <a:pt x="2072397" y="317500"/>
                </a:lnTo>
                <a:lnTo>
                  <a:pt x="2116254" y="342900"/>
                </a:lnTo>
                <a:lnTo>
                  <a:pt x="2158157" y="368300"/>
                </a:lnTo>
                <a:lnTo>
                  <a:pt x="2198106" y="393700"/>
                </a:lnTo>
                <a:lnTo>
                  <a:pt x="2236101" y="431800"/>
                </a:lnTo>
                <a:lnTo>
                  <a:pt x="2272141" y="457200"/>
                </a:lnTo>
                <a:lnTo>
                  <a:pt x="2306226" y="495300"/>
                </a:lnTo>
                <a:lnTo>
                  <a:pt x="2338355" y="520700"/>
                </a:lnTo>
                <a:lnTo>
                  <a:pt x="2368530" y="558800"/>
                </a:lnTo>
                <a:lnTo>
                  <a:pt x="2396749" y="596900"/>
                </a:lnTo>
                <a:lnTo>
                  <a:pt x="2423007" y="647700"/>
                </a:lnTo>
                <a:lnTo>
                  <a:pt x="2446753" y="685800"/>
                </a:lnTo>
                <a:lnTo>
                  <a:pt x="2467987" y="723900"/>
                </a:lnTo>
                <a:lnTo>
                  <a:pt x="2486709" y="774700"/>
                </a:lnTo>
                <a:lnTo>
                  <a:pt x="2502918" y="825500"/>
                </a:lnTo>
                <a:lnTo>
                  <a:pt x="2516614" y="863600"/>
                </a:lnTo>
                <a:lnTo>
                  <a:pt x="2527798" y="914400"/>
                </a:lnTo>
                <a:lnTo>
                  <a:pt x="2536467" y="965200"/>
                </a:lnTo>
                <a:lnTo>
                  <a:pt x="2542623" y="1016000"/>
                </a:lnTo>
                <a:lnTo>
                  <a:pt x="2546265" y="1066800"/>
                </a:lnTo>
                <a:lnTo>
                  <a:pt x="2547393" y="1117600"/>
                </a:lnTo>
                <a:lnTo>
                  <a:pt x="2546006" y="1181100"/>
                </a:lnTo>
                <a:lnTo>
                  <a:pt x="2542104" y="1231900"/>
                </a:lnTo>
                <a:lnTo>
                  <a:pt x="2535687" y="1282700"/>
                </a:lnTo>
                <a:lnTo>
                  <a:pt x="2528492" y="1333500"/>
                </a:lnTo>
                <a:lnTo>
                  <a:pt x="2519404" y="1384300"/>
                </a:lnTo>
                <a:lnTo>
                  <a:pt x="2508423" y="1422400"/>
                </a:lnTo>
                <a:lnTo>
                  <a:pt x="2495549" y="1473200"/>
                </a:lnTo>
                <a:lnTo>
                  <a:pt x="2480781" y="1524000"/>
                </a:lnTo>
                <a:lnTo>
                  <a:pt x="2464120" y="1562100"/>
                </a:lnTo>
                <a:lnTo>
                  <a:pt x="2445567" y="1612900"/>
                </a:lnTo>
                <a:lnTo>
                  <a:pt x="2425120" y="1651000"/>
                </a:lnTo>
                <a:lnTo>
                  <a:pt x="2402779" y="1701800"/>
                </a:lnTo>
                <a:lnTo>
                  <a:pt x="2378546" y="1752600"/>
                </a:lnTo>
                <a:lnTo>
                  <a:pt x="2352420" y="1790700"/>
                </a:lnTo>
                <a:lnTo>
                  <a:pt x="2324400" y="1841500"/>
                </a:lnTo>
                <a:lnTo>
                  <a:pt x="2294487" y="1879600"/>
                </a:lnTo>
                <a:lnTo>
                  <a:pt x="2262681" y="1930400"/>
                </a:lnTo>
                <a:lnTo>
                  <a:pt x="2228982" y="1968500"/>
                </a:lnTo>
                <a:lnTo>
                  <a:pt x="2207365" y="1993900"/>
                </a:lnTo>
                <a:lnTo>
                  <a:pt x="2183767" y="2032000"/>
                </a:lnTo>
                <a:lnTo>
                  <a:pt x="2158191" y="2057400"/>
                </a:lnTo>
                <a:lnTo>
                  <a:pt x="2130635" y="2082800"/>
                </a:lnTo>
                <a:lnTo>
                  <a:pt x="2101099" y="2120900"/>
                </a:lnTo>
                <a:lnTo>
                  <a:pt x="2069582" y="2159000"/>
                </a:lnTo>
                <a:lnTo>
                  <a:pt x="2036085" y="2184400"/>
                </a:lnTo>
                <a:lnTo>
                  <a:pt x="2000608" y="2222500"/>
                </a:lnTo>
                <a:lnTo>
                  <a:pt x="1963149" y="2260600"/>
                </a:lnTo>
                <a:lnTo>
                  <a:pt x="1923709" y="2298700"/>
                </a:lnTo>
                <a:lnTo>
                  <a:pt x="1882287" y="2336800"/>
                </a:lnTo>
                <a:lnTo>
                  <a:pt x="1838883" y="2374900"/>
                </a:lnTo>
                <a:lnTo>
                  <a:pt x="1793497" y="2425700"/>
                </a:lnTo>
                <a:lnTo>
                  <a:pt x="1746128" y="2463800"/>
                </a:lnTo>
                <a:lnTo>
                  <a:pt x="1515496" y="2679700"/>
                </a:lnTo>
                <a:lnTo>
                  <a:pt x="1476530" y="2730500"/>
                </a:lnTo>
                <a:lnTo>
                  <a:pt x="1438975" y="2768600"/>
                </a:lnTo>
                <a:lnTo>
                  <a:pt x="1402831" y="2806700"/>
                </a:lnTo>
                <a:lnTo>
                  <a:pt x="1368099" y="2844800"/>
                </a:lnTo>
                <a:lnTo>
                  <a:pt x="1334778" y="2882900"/>
                </a:lnTo>
                <a:lnTo>
                  <a:pt x="1302869" y="2933700"/>
                </a:lnTo>
                <a:lnTo>
                  <a:pt x="1272373" y="2971800"/>
                </a:lnTo>
                <a:lnTo>
                  <a:pt x="1243288" y="3009900"/>
                </a:lnTo>
                <a:lnTo>
                  <a:pt x="1215616" y="3048000"/>
                </a:lnTo>
                <a:lnTo>
                  <a:pt x="1189356" y="3098800"/>
                </a:lnTo>
                <a:lnTo>
                  <a:pt x="1164509" y="3136900"/>
                </a:lnTo>
                <a:lnTo>
                  <a:pt x="1141075" y="3174999"/>
                </a:lnTo>
                <a:lnTo>
                  <a:pt x="1119054" y="3225799"/>
                </a:lnTo>
                <a:lnTo>
                  <a:pt x="1098446" y="3263900"/>
                </a:lnTo>
                <a:lnTo>
                  <a:pt x="1079252" y="3314700"/>
                </a:lnTo>
                <a:lnTo>
                  <a:pt x="1061471" y="3352800"/>
                </a:lnTo>
                <a:lnTo>
                  <a:pt x="1048298" y="3390900"/>
                </a:lnTo>
                <a:lnTo>
                  <a:pt x="1035575" y="3429000"/>
                </a:lnTo>
                <a:lnTo>
                  <a:pt x="1023302" y="3467100"/>
                </a:lnTo>
                <a:lnTo>
                  <a:pt x="1011480" y="3517900"/>
                </a:lnTo>
                <a:lnTo>
                  <a:pt x="1000111" y="3556000"/>
                </a:lnTo>
                <a:lnTo>
                  <a:pt x="989193" y="3606800"/>
                </a:lnTo>
                <a:lnTo>
                  <a:pt x="978727" y="3657600"/>
                </a:lnTo>
                <a:lnTo>
                  <a:pt x="968714" y="3708400"/>
                </a:lnTo>
                <a:lnTo>
                  <a:pt x="959155" y="3759200"/>
                </a:lnTo>
                <a:lnTo>
                  <a:pt x="950050" y="3810000"/>
                </a:lnTo>
                <a:lnTo>
                  <a:pt x="941398" y="3873500"/>
                </a:lnTo>
                <a:lnTo>
                  <a:pt x="933201" y="3924300"/>
                </a:lnTo>
                <a:lnTo>
                  <a:pt x="926851" y="4025900"/>
                </a:lnTo>
                <a:lnTo>
                  <a:pt x="1138941" y="4051300"/>
                </a:lnTo>
                <a:lnTo>
                  <a:pt x="1145944" y="4000500"/>
                </a:lnTo>
                <a:lnTo>
                  <a:pt x="1154228" y="3937000"/>
                </a:lnTo>
                <a:lnTo>
                  <a:pt x="1163794" y="3886200"/>
                </a:lnTo>
                <a:lnTo>
                  <a:pt x="1174642" y="3835400"/>
                </a:lnTo>
                <a:lnTo>
                  <a:pt x="1186773" y="3784600"/>
                </a:lnTo>
                <a:lnTo>
                  <a:pt x="1200188" y="3733800"/>
                </a:lnTo>
                <a:lnTo>
                  <a:pt x="1214888" y="3683000"/>
                </a:lnTo>
                <a:lnTo>
                  <a:pt x="1230873" y="3632200"/>
                </a:lnTo>
                <a:lnTo>
                  <a:pt x="1248145" y="3594100"/>
                </a:lnTo>
                <a:lnTo>
                  <a:pt x="1266703" y="3543300"/>
                </a:lnTo>
                <a:lnTo>
                  <a:pt x="1285441" y="3505200"/>
                </a:lnTo>
                <a:lnTo>
                  <a:pt x="1305841" y="3467100"/>
                </a:lnTo>
                <a:lnTo>
                  <a:pt x="1327904" y="3416300"/>
                </a:lnTo>
                <a:lnTo>
                  <a:pt x="1351629" y="3378200"/>
                </a:lnTo>
                <a:lnTo>
                  <a:pt x="1377017" y="3340100"/>
                </a:lnTo>
                <a:lnTo>
                  <a:pt x="1404070" y="3302000"/>
                </a:lnTo>
                <a:lnTo>
                  <a:pt x="1432786" y="3251199"/>
                </a:lnTo>
                <a:lnTo>
                  <a:pt x="1463168" y="3213099"/>
                </a:lnTo>
                <a:lnTo>
                  <a:pt x="1495214" y="3174999"/>
                </a:lnTo>
                <a:lnTo>
                  <a:pt x="1528926" y="3136900"/>
                </a:lnTo>
                <a:lnTo>
                  <a:pt x="1564304" y="3086100"/>
                </a:lnTo>
                <a:lnTo>
                  <a:pt x="1601348" y="3048000"/>
                </a:lnTo>
                <a:lnTo>
                  <a:pt x="1634918" y="3009900"/>
                </a:lnTo>
                <a:lnTo>
                  <a:pt x="1670093" y="2971800"/>
                </a:lnTo>
                <a:lnTo>
                  <a:pt x="1706873" y="2933700"/>
                </a:lnTo>
                <a:lnTo>
                  <a:pt x="1745255" y="2908300"/>
                </a:lnTo>
                <a:lnTo>
                  <a:pt x="1785239" y="2870200"/>
                </a:lnTo>
                <a:lnTo>
                  <a:pt x="1826823" y="2832100"/>
                </a:lnTo>
                <a:lnTo>
                  <a:pt x="1870005" y="2794000"/>
                </a:lnTo>
                <a:lnTo>
                  <a:pt x="1914784" y="2755900"/>
                </a:lnTo>
                <a:lnTo>
                  <a:pt x="1943377" y="2743200"/>
                </a:lnTo>
                <a:lnTo>
                  <a:pt x="1975244" y="2717800"/>
                </a:lnTo>
                <a:lnTo>
                  <a:pt x="2010386" y="2692400"/>
                </a:lnTo>
                <a:lnTo>
                  <a:pt x="2048801" y="2667000"/>
                </a:lnTo>
                <a:lnTo>
                  <a:pt x="2090491" y="2628900"/>
                </a:lnTo>
                <a:lnTo>
                  <a:pt x="2135455" y="2603500"/>
                </a:lnTo>
                <a:lnTo>
                  <a:pt x="2183693" y="2565400"/>
                </a:lnTo>
                <a:lnTo>
                  <a:pt x="2235205" y="2540000"/>
                </a:lnTo>
                <a:lnTo>
                  <a:pt x="2289966" y="2501900"/>
                </a:lnTo>
                <a:lnTo>
                  <a:pt x="2342235" y="2463800"/>
                </a:lnTo>
                <a:lnTo>
                  <a:pt x="2392012" y="2425700"/>
                </a:lnTo>
                <a:lnTo>
                  <a:pt x="2439297" y="2400300"/>
                </a:lnTo>
                <a:lnTo>
                  <a:pt x="2484090" y="2362200"/>
                </a:lnTo>
                <a:lnTo>
                  <a:pt x="2526391" y="2336800"/>
                </a:lnTo>
                <a:lnTo>
                  <a:pt x="2566199" y="2298700"/>
                </a:lnTo>
                <a:lnTo>
                  <a:pt x="2603516" y="2273300"/>
                </a:lnTo>
                <a:lnTo>
                  <a:pt x="2638340" y="2247900"/>
                </a:lnTo>
                <a:lnTo>
                  <a:pt x="2670673" y="2222500"/>
                </a:lnTo>
                <a:lnTo>
                  <a:pt x="2700513" y="2184400"/>
                </a:lnTo>
                <a:lnTo>
                  <a:pt x="2727862" y="2159000"/>
                </a:lnTo>
                <a:lnTo>
                  <a:pt x="2775082" y="2120900"/>
                </a:lnTo>
                <a:lnTo>
                  <a:pt x="2806866" y="2082800"/>
                </a:lnTo>
                <a:lnTo>
                  <a:pt x="2836941" y="2044700"/>
                </a:lnTo>
                <a:lnTo>
                  <a:pt x="2865305" y="2006600"/>
                </a:lnTo>
                <a:lnTo>
                  <a:pt x="2891961" y="1968500"/>
                </a:lnTo>
                <a:lnTo>
                  <a:pt x="2916909" y="1917700"/>
                </a:lnTo>
                <a:lnTo>
                  <a:pt x="2940148" y="1879600"/>
                </a:lnTo>
                <a:lnTo>
                  <a:pt x="2961680" y="1841500"/>
                </a:lnTo>
                <a:lnTo>
                  <a:pt x="2981504" y="1790700"/>
                </a:lnTo>
                <a:lnTo>
                  <a:pt x="2999623" y="1739900"/>
                </a:lnTo>
                <a:lnTo>
                  <a:pt x="3016034" y="1701800"/>
                </a:lnTo>
                <a:lnTo>
                  <a:pt x="3030740" y="1651000"/>
                </a:lnTo>
                <a:lnTo>
                  <a:pt x="3043741" y="1600200"/>
                </a:lnTo>
                <a:lnTo>
                  <a:pt x="3055037" y="1549400"/>
                </a:lnTo>
                <a:lnTo>
                  <a:pt x="3064629" y="1498600"/>
                </a:lnTo>
                <a:lnTo>
                  <a:pt x="3072516" y="1447800"/>
                </a:lnTo>
                <a:lnTo>
                  <a:pt x="3078651" y="1397000"/>
                </a:lnTo>
                <a:lnTo>
                  <a:pt x="3082759" y="1346200"/>
                </a:lnTo>
                <a:lnTo>
                  <a:pt x="3084840" y="1295400"/>
                </a:lnTo>
                <a:lnTo>
                  <a:pt x="3084894" y="1244600"/>
                </a:lnTo>
                <a:lnTo>
                  <a:pt x="3082921" y="1193800"/>
                </a:lnTo>
                <a:lnTo>
                  <a:pt x="3078921" y="1143000"/>
                </a:lnTo>
                <a:lnTo>
                  <a:pt x="3072893" y="1092200"/>
                </a:lnTo>
                <a:lnTo>
                  <a:pt x="3064838" y="1041400"/>
                </a:lnTo>
                <a:lnTo>
                  <a:pt x="3054755" y="1003300"/>
                </a:lnTo>
                <a:lnTo>
                  <a:pt x="3042645" y="952500"/>
                </a:lnTo>
                <a:lnTo>
                  <a:pt x="3028507" y="901700"/>
                </a:lnTo>
                <a:lnTo>
                  <a:pt x="3012341" y="863600"/>
                </a:lnTo>
                <a:lnTo>
                  <a:pt x="2994148" y="812800"/>
                </a:lnTo>
                <a:lnTo>
                  <a:pt x="2973927" y="774700"/>
                </a:lnTo>
                <a:lnTo>
                  <a:pt x="2951678" y="736600"/>
                </a:lnTo>
                <a:lnTo>
                  <a:pt x="2927400" y="685800"/>
                </a:lnTo>
                <a:lnTo>
                  <a:pt x="2901095" y="647700"/>
                </a:lnTo>
                <a:lnTo>
                  <a:pt x="2872761" y="609600"/>
                </a:lnTo>
                <a:lnTo>
                  <a:pt x="2842399" y="571500"/>
                </a:lnTo>
                <a:lnTo>
                  <a:pt x="2810009" y="533400"/>
                </a:lnTo>
                <a:lnTo>
                  <a:pt x="2775590" y="495300"/>
                </a:lnTo>
                <a:lnTo>
                  <a:pt x="2742617" y="457200"/>
                </a:lnTo>
                <a:lnTo>
                  <a:pt x="2708566" y="431800"/>
                </a:lnTo>
                <a:lnTo>
                  <a:pt x="2673437" y="393700"/>
                </a:lnTo>
                <a:lnTo>
                  <a:pt x="2637231" y="368300"/>
                </a:lnTo>
                <a:lnTo>
                  <a:pt x="2599946" y="342900"/>
                </a:lnTo>
                <a:lnTo>
                  <a:pt x="2561584" y="317500"/>
                </a:lnTo>
                <a:lnTo>
                  <a:pt x="2522143" y="292100"/>
                </a:lnTo>
                <a:lnTo>
                  <a:pt x="2481623" y="266700"/>
                </a:lnTo>
                <a:lnTo>
                  <a:pt x="2440026" y="241300"/>
                </a:lnTo>
                <a:lnTo>
                  <a:pt x="2397350" y="215900"/>
                </a:lnTo>
                <a:lnTo>
                  <a:pt x="2375472" y="203200"/>
                </a:lnTo>
                <a:close/>
              </a:path>
              <a:path w="3085465" h="5588635">
                <a:moveTo>
                  <a:pt x="1801060" y="25400"/>
                </a:moveTo>
                <a:lnTo>
                  <a:pt x="1137745" y="25400"/>
                </a:lnTo>
                <a:lnTo>
                  <a:pt x="813776" y="114300"/>
                </a:lnTo>
                <a:lnTo>
                  <a:pt x="769291" y="139700"/>
                </a:lnTo>
                <a:lnTo>
                  <a:pt x="725255" y="152400"/>
                </a:lnTo>
                <a:lnTo>
                  <a:pt x="681668" y="177800"/>
                </a:lnTo>
                <a:lnTo>
                  <a:pt x="638529" y="190500"/>
                </a:lnTo>
                <a:lnTo>
                  <a:pt x="553598" y="241300"/>
                </a:lnTo>
                <a:lnTo>
                  <a:pt x="506102" y="266700"/>
                </a:lnTo>
                <a:lnTo>
                  <a:pt x="460730" y="304800"/>
                </a:lnTo>
                <a:lnTo>
                  <a:pt x="417482" y="330200"/>
                </a:lnTo>
                <a:lnTo>
                  <a:pt x="376359" y="368300"/>
                </a:lnTo>
                <a:lnTo>
                  <a:pt x="337361" y="393700"/>
                </a:lnTo>
                <a:lnTo>
                  <a:pt x="300488" y="431800"/>
                </a:lnTo>
                <a:lnTo>
                  <a:pt x="265740" y="469900"/>
                </a:lnTo>
                <a:lnTo>
                  <a:pt x="233118" y="508000"/>
                </a:lnTo>
                <a:lnTo>
                  <a:pt x="202621" y="533400"/>
                </a:lnTo>
                <a:lnTo>
                  <a:pt x="174249" y="571500"/>
                </a:lnTo>
                <a:lnTo>
                  <a:pt x="148004" y="609600"/>
                </a:lnTo>
                <a:lnTo>
                  <a:pt x="123885" y="647700"/>
                </a:lnTo>
                <a:lnTo>
                  <a:pt x="101893" y="685800"/>
                </a:lnTo>
                <a:lnTo>
                  <a:pt x="82027" y="736600"/>
                </a:lnTo>
                <a:lnTo>
                  <a:pt x="64287" y="774700"/>
                </a:lnTo>
                <a:lnTo>
                  <a:pt x="48675" y="812800"/>
                </a:lnTo>
                <a:lnTo>
                  <a:pt x="35190" y="850900"/>
                </a:lnTo>
                <a:lnTo>
                  <a:pt x="23832" y="901700"/>
                </a:lnTo>
                <a:lnTo>
                  <a:pt x="14601" y="939800"/>
                </a:lnTo>
                <a:lnTo>
                  <a:pt x="7498" y="990600"/>
                </a:lnTo>
                <a:lnTo>
                  <a:pt x="1837" y="1041400"/>
                </a:lnTo>
                <a:lnTo>
                  <a:pt x="0" y="1092200"/>
                </a:lnTo>
                <a:lnTo>
                  <a:pt x="1987" y="1143000"/>
                </a:lnTo>
                <a:lnTo>
                  <a:pt x="7800" y="1193800"/>
                </a:lnTo>
                <a:lnTo>
                  <a:pt x="17441" y="1244600"/>
                </a:lnTo>
                <a:lnTo>
                  <a:pt x="30912" y="1282700"/>
                </a:lnTo>
                <a:lnTo>
                  <a:pt x="48214" y="1320800"/>
                </a:lnTo>
                <a:lnTo>
                  <a:pt x="69347" y="1358900"/>
                </a:lnTo>
                <a:lnTo>
                  <a:pt x="97890" y="1397000"/>
                </a:lnTo>
                <a:lnTo>
                  <a:pt x="130557" y="1435100"/>
                </a:lnTo>
                <a:lnTo>
                  <a:pt x="167344" y="1460500"/>
                </a:lnTo>
                <a:lnTo>
                  <a:pt x="208248" y="1485900"/>
                </a:lnTo>
                <a:lnTo>
                  <a:pt x="253265" y="1498600"/>
                </a:lnTo>
                <a:lnTo>
                  <a:pt x="302392" y="1511300"/>
                </a:lnTo>
                <a:lnTo>
                  <a:pt x="440140" y="1511300"/>
                </a:lnTo>
                <a:lnTo>
                  <a:pt x="482685" y="1498600"/>
                </a:lnTo>
                <a:lnTo>
                  <a:pt x="523552" y="1485900"/>
                </a:lnTo>
                <a:lnTo>
                  <a:pt x="562742" y="1460500"/>
                </a:lnTo>
                <a:lnTo>
                  <a:pt x="603275" y="1422400"/>
                </a:lnTo>
                <a:lnTo>
                  <a:pt x="637748" y="1397000"/>
                </a:lnTo>
                <a:lnTo>
                  <a:pt x="666152" y="1346200"/>
                </a:lnTo>
                <a:lnTo>
                  <a:pt x="688482" y="1308100"/>
                </a:lnTo>
                <a:lnTo>
                  <a:pt x="704730" y="1257300"/>
                </a:lnTo>
                <a:lnTo>
                  <a:pt x="714888" y="1206500"/>
                </a:lnTo>
                <a:lnTo>
                  <a:pt x="719673" y="1155700"/>
                </a:lnTo>
                <a:lnTo>
                  <a:pt x="720302" y="1117600"/>
                </a:lnTo>
                <a:lnTo>
                  <a:pt x="716764" y="1066800"/>
                </a:lnTo>
                <a:lnTo>
                  <a:pt x="709046" y="1028700"/>
                </a:lnTo>
                <a:lnTo>
                  <a:pt x="699853" y="1003300"/>
                </a:lnTo>
                <a:lnTo>
                  <a:pt x="688266" y="977900"/>
                </a:lnTo>
                <a:lnTo>
                  <a:pt x="674274" y="939800"/>
                </a:lnTo>
                <a:lnTo>
                  <a:pt x="657865" y="914400"/>
                </a:lnTo>
                <a:lnTo>
                  <a:pt x="641506" y="876300"/>
                </a:lnTo>
                <a:lnTo>
                  <a:pt x="628433" y="850900"/>
                </a:lnTo>
                <a:lnTo>
                  <a:pt x="618646" y="825500"/>
                </a:lnTo>
                <a:lnTo>
                  <a:pt x="612145" y="812800"/>
                </a:lnTo>
                <a:lnTo>
                  <a:pt x="606522" y="774700"/>
                </a:lnTo>
                <a:lnTo>
                  <a:pt x="603922" y="749300"/>
                </a:lnTo>
                <a:lnTo>
                  <a:pt x="604323" y="711200"/>
                </a:lnTo>
                <a:lnTo>
                  <a:pt x="607700" y="673100"/>
                </a:lnTo>
                <a:lnTo>
                  <a:pt x="615661" y="635000"/>
                </a:lnTo>
                <a:lnTo>
                  <a:pt x="628873" y="596900"/>
                </a:lnTo>
                <a:lnTo>
                  <a:pt x="647337" y="558800"/>
                </a:lnTo>
                <a:lnTo>
                  <a:pt x="671054" y="520700"/>
                </a:lnTo>
                <a:lnTo>
                  <a:pt x="700022" y="495300"/>
                </a:lnTo>
                <a:lnTo>
                  <a:pt x="734243" y="457200"/>
                </a:lnTo>
                <a:lnTo>
                  <a:pt x="773716" y="419100"/>
                </a:lnTo>
                <a:lnTo>
                  <a:pt x="818441" y="393700"/>
                </a:lnTo>
                <a:lnTo>
                  <a:pt x="868418" y="368300"/>
                </a:lnTo>
                <a:lnTo>
                  <a:pt x="923647" y="330200"/>
                </a:lnTo>
                <a:lnTo>
                  <a:pt x="984128" y="304800"/>
                </a:lnTo>
                <a:lnTo>
                  <a:pt x="1077086" y="279400"/>
                </a:lnTo>
                <a:lnTo>
                  <a:pt x="1124016" y="254000"/>
                </a:lnTo>
                <a:lnTo>
                  <a:pt x="1171249" y="241300"/>
                </a:lnTo>
                <a:lnTo>
                  <a:pt x="1218782" y="241300"/>
                </a:lnTo>
                <a:lnTo>
                  <a:pt x="1314753" y="215900"/>
                </a:lnTo>
                <a:lnTo>
                  <a:pt x="1363191" y="215900"/>
                </a:lnTo>
                <a:lnTo>
                  <a:pt x="1411930" y="203200"/>
                </a:lnTo>
                <a:lnTo>
                  <a:pt x="2375472" y="203200"/>
                </a:lnTo>
                <a:lnTo>
                  <a:pt x="2353595" y="190500"/>
                </a:lnTo>
                <a:lnTo>
                  <a:pt x="2308761" y="177800"/>
                </a:lnTo>
                <a:lnTo>
                  <a:pt x="2262848" y="152400"/>
                </a:lnTo>
                <a:lnTo>
                  <a:pt x="2215856" y="139700"/>
                </a:lnTo>
                <a:lnTo>
                  <a:pt x="2167785" y="114300"/>
                </a:lnTo>
                <a:lnTo>
                  <a:pt x="2017096" y="76200"/>
                </a:lnTo>
                <a:lnTo>
                  <a:pt x="1801060" y="25400"/>
                </a:lnTo>
                <a:close/>
              </a:path>
              <a:path w="3085465" h="5588635">
                <a:moveTo>
                  <a:pt x="1691327" y="12700"/>
                </a:moveTo>
                <a:lnTo>
                  <a:pt x="1234351" y="12700"/>
                </a:lnTo>
                <a:lnTo>
                  <a:pt x="1185824" y="25400"/>
                </a:lnTo>
                <a:lnTo>
                  <a:pt x="1744350" y="25400"/>
                </a:lnTo>
                <a:lnTo>
                  <a:pt x="1691327" y="12700"/>
                </a:lnTo>
                <a:close/>
              </a:path>
              <a:path w="3085465" h="5588635">
                <a:moveTo>
                  <a:pt x="1586629" y="0"/>
                </a:moveTo>
                <a:lnTo>
                  <a:pt x="1332754" y="0"/>
                </a:lnTo>
                <a:lnTo>
                  <a:pt x="1283328" y="12700"/>
                </a:lnTo>
                <a:lnTo>
                  <a:pt x="1638753" y="12700"/>
                </a:lnTo>
                <a:lnTo>
                  <a:pt x="1586629" y="0"/>
                </a:lnTo>
                <a:close/>
              </a:path>
              <a:path w="3085465" h="5588635">
                <a:moveTo>
                  <a:pt x="905856" y="4752278"/>
                </a:moveTo>
                <a:lnTo>
                  <a:pt x="851689" y="4752804"/>
                </a:lnTo>
                <a:lnTo>
                  <a:pt x="800424" y="4758875"/>
                </a:lnTo>
                <a:lnTo>
                  <a:pt x="752064" y="4770496"/>
                </a:lnTo>
                <a:lnTo>
                  <a:pt x="706615" y="4787671"/>
                </a:lnTo>
                <a:lnTo>
                  <a:pt x="664080" y="4810404"/>
                </a:lnTo>
                <a:lnTo>
                  <a:pt x="624464" y="4838699"/>
                </a:lnTo>
                <a:lnTo>
                  <a:pt x="590026" y="4875266"/>
                </a:lnTo>
                <a:lnTo>
                  <a:pt x="560494" y="4915370"/>
                </a:lnTo>
                <a:lnTo>
                  <a:pt x="535866" y="4959016"/>
                </a:lnTo>
                <a:lnTo>
                  <a:pt x="516138" y="5006208"/>
                </a:lnTo>
                <a:lnTo>
                  <a:pt x="501307" y="5056948"/>
                </a:lnTo>
                <a:lnTo>
                  <a:pt x="491368" y="5111242"/>
                </a:lnTo>
                <a:lnTo>
                  <a:pt x="486711" y="5166264"/>
                </a:lnTo>
                <a:lnTo>
                  <a:pt x="487723" y="5219142"/>
                </a:lnTo>
                <a:lnTo>
                  <a:pt x="494401" y="5269876"/>
                </a:lnTo>
                <a:lnTo>
                  <a:pt x="506740" y="5318466"/>
                </a:lnTo>
                <a:lnTo>
                  <a:pt x="524738" y="5364914"/>
                </a:lnTo>
                <a:lnTo>
                  <a:pt x="548391" y="5409222"/>
                </a:lnTo>
                <a:lnTo>
                  <a:pt x="578950" y="5448848"/>
                </a:lnTo>
                <a:lnTo>
                  <a:pt x="613802" y="5483580"/>
                </a:lnTo>
                <a:lnTo>
                  <a:pt x="652951" y="5513417"/>
                </a:lnTo>
                <a:lnTo>
                  <a:pt x="696399" y="5538359"/>
                </a:lnTo>
                <a:lnTo>
                  <a:pt x="744147" y="5558405"/>
                </a:lnTo>
                <a:lnTo>
                  <a:pt x="796199" y="5573555"/>
                </a:lnTo>
                <a:lnTo>
                  <a:pt x="852556" y="5583808"/>
                </a:lnTo>
                <a:lnTo>
                  <a:pt x="905788" y="5588172"/>
                </a:lnTo>
                <a:lnTo>
                  <a:pt x="956739" y="5586763"/>
                </a:lnTo>
                <a:lnTo>
                  <a:pt x="1005412" y="5579582"/>
                </a:lnTo>
                <a:lnTo>
                  <a:pt x="1051812" y="5566628"/>
                </a:lnTo>
                <a:lnTo>
                  <a:pt x="1095945" y="5547901"/>
                </a:lnTo>
                <a:lnTo>
                  <a:pt x="1137813" y="5523402"/>
                </a:lnTo>
                <a:lnTo>
                  <a:pt x="1177422" y="5493131"/>
                </a:lnTo>
                <a:lnTo>
                  <a:pt x="1214083" y="5456874"/>
                </a:lnTo>
                <a:lnTo>
                  <a:pt x="1245447" y="5417015"/>
                </a:lnTo>
                <a:lnTo>
                  <a:pt x="1271514" y="5373552"/>
                </a:lnTo>
                <a:lnTo>
                  <a:pt x="1292277" y="5326486"/>
                </a:lnTo>
                <a:lnTo>
                  <a:pt x="1307736" y="5275816"/>
                </a:lnTo>
                <a:lnTo>
                  <a:pt x="1317884" y="5221541"/>
                </a:lnTo>
                <a:lnTo>
                  <a:pt x="1322287" y="5166491"/>
                </a:lnTo>
                <a:lnTo>
                  <a:pt x="1320636" y="5113542"/>
                </a:lnTo>
                <a:lnTo>
                  <a:pt x="1312931" y="5062688"/>
                </a:lnTo>
                <a:lnTo>
                  <a:pt x="1299173" y="5013924"/>
                </a:lnTo>
                <a:lnTo>
                  <a:pt x="1279361" y="4967246"/>
                </a:lnTo>
                <a:lnTo>
                  <a:pt x="1253495" y="4922646"/>
                </a:lnTo>
                <a:lnTo>
                  <a:pt x="1222977" y="4884982"/>
                </a:lnTo>
                <a:lnTo>
                  <a:pt x="1188791" y="4851998"/>
                </a:lnTo>
                <a:lnTo>
                  <a:pt x="1150939" y="4823695"/>
                </a:lnTo>
                <a:lnTo>
                  <a:pt x="1109423" y="4800073"/>
                </a:lnTo>
                <a:lnTo>
                  <a:pt x="1064247" y="4781132"/>
                </a:lnTo>
                <a:lnTo>
                  <a:pt x="1015412" y="4766872"/>
                </a:lnTo>
                <a:lnTo>
                  <a:pt x="962919" y="4757293"/>
                </a:lnTo>
                <a:lnTo>
                  <a:pt x="905856" y="4752278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31380" y="2845307"/>
            <a:ext cx="1801368" cy="2435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9779" y="3910584"/>
            <a:ext cx="1801368" cy="2435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34528" y="0"/>
            <a:ext cx="1109472" cy="2737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1859" y="810768"/>
            <a:ext cx="1481327" cy="1999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5559" y="2886455"/>
            <a:ext cx="2345436" cy="3172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43144" y="1746504"/>
            <a:ext cx="1481327" cy="1999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A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623684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76788" y="-1158241"/>
            <a:ext cx="5399342" cy="922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effectLst>
            <a:softEdge rad="635000"/>
          </a:effec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38388" y="2014727"/>
            <a:ext cx="705611" cy="1670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34883" y="3451859"/>
            <a:ext cx="1309116" cy="3172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76131" y="2866644"/>
            <a:ext cx="467868" cy="1670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7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72427" y="447166"/>
            <a:ext cx="3085465" cy="5588635"/>
          </a:xfrm>
          <a:custGeom>
            <a:avLst/>
            <a:gdLst/>
            <a:ahLst/>
            <a:cxnLst/>
            <a:rect l="l" t="t" r="r" b="b"/>
            <a:pathLst>
              <a:path w="3085465" h="5588635">
                <a:moveTo>
                  <a:pt x="2375472" y="203200"/>
                </a:moveTo>
                <a:lnTo>
                  <a:pt x="1609901" y="203200"/>
                </a:lnTo>
                <a:lnTo>
                  <a:pt x="1660148" y="215900"/>
                </a:lnTo>
                <a:lnTo>
                  <a:pt x="1710695" y="215900"/>
                </a:lnTo>
                <a:lnTo>
                  <a:pt x="1768226" y="228600"/>
                </a:lnTo>
                <a:lnTo>
                  <a:pt x="1877430" y="254000"/>
                </a:lnTo>
                <a:lnTo>
                  <a:pt x="1978820" y="279400"/>
                </a:lnTo>
                <a:lnTo>
                  <a:pt x="2026585" y="304800"/>
                </a:lnTo>
                <a:lnTo>
                  <a:pt x="2072397" y="317500"/>
                </a:lnTo>
                <a:lnTo>
                  <a:pt x="2116254" y="342900"/>
                </a:lnTo>
                <a:lnTo>
                  <a:pt x="2158157" y="368300"/>
                </a:lnTo>
                <a:lnTo>
                  <a:pt x="2198106" y="393700"/>
                </a:lnTo>
                <a:lnTo>
                  <a:pt x="2236101" y="431800"/>
                </a:lnTo>
                <a:lnTo>
                  <a:pt x="2272141" y="457200"/>
                </a:lnTo>
                <a:lnTo>
                  <a:pt x="2306226" y="495300"/>
                </a:lnTo>
                <a:lnTo>
                  <a:pt x="2338355" y="520700"/>
                </a:lnTo>
                <a:lnTo>
                  <a:pt x="2368530" y="558800"/>
                </a:lnTo>
                <a:lnTo>
                  <a:pt x="2396749" y="596900"/>
                </a:lnTo>
                <a:lnTo>
                  <a:pt x="2423007" y="647700"/>
                </a:lnTo>
                <a:lnTo>
                  <a:pt x="2446753" y="685800"/>
                </a:lnTo>
                <a:lnTo>
                  <a:pt x="2467987" y="723900"/>
                </a:lnTo>
                <a:lnTo>
                  <a:pt x="2486709" y="774700"/>
                </a:lnTo>
                <a:lnTo>
                  <a:pt x="2502918" y="825500"/>
                </a:lnTo>
                <a:lnTo>
                  <a:pt x="2516614" y="863600"/>
                </a:lnTo>
                <a:lnTo>
                  <a:pt x="2527798" y="914400"/>
                </a:lnTo>
                <a:lnTo>
                  <a:pt x="2536467" y="965200"/>
                </a:lnTo>
                <a:lnTo>
                  <a:pt x="2542623" y="1016000"/>
                </a:lnTo>
                <a:lnTo>
                  <a:pt x="2546265" y="1066800"/>
                </a:lnTo>
                <a:lnTo>
                  <a:pt x="2547393" y="1117600"/>
                </a:lnTo>
                <a:lnTo>
                  <a:pt x="2546006" y="1181100"/>
                </a:lnTo>
                <a:lnTo>
                  <a:pt x="2542104" y="1231900"/>
                </a:lnTo>
                <a:lnTo>
                  <a:pt x="2535687" y="1282700"/>
                </a:lnTo>
                <a:lnTo>
                  <a:pt x="2528492" y="1333500"/>
                </a:lnTo>
                <a:lnTo>
                  <a:pt x="2519404" y="1384300"/>
                </a:lnTo>
                <a:lnTo>
                  <a:pt x="2508423" y="1422400"/>
                </a:lnTo>
                <a:lnTo>
                  <a:pt x="2495549" y="1473200"/>
                </a:lnTo>
                <a:lnTo>
                  <a:pt x="2480781" y="1524000"/>
                </a:lnTo>
                <a:lnTo>
                  <a:pt x="2464120" y="1562100"/>
                </a:lnTo>
                <a:lnTo>
                  <a:pt x="2445567" y="1612900"/>
                </a:lnTo>
                <a:lnTo>
                  <a:pt x="2425120" y="1651000"/>
                </a:lnTo>
                <a:lnTo>
                  <a:pt x="2402779" y="1701800"/>
                </a:lnTo>
                <a:lnTo>
                  <a:pt x="2378546" y="1752600"/>
                </a:lnTo>
                <a:lnTo>
                  <a:pt x="2352420" y="1790700"/>
                </a:lnTo>
                <a:lnTo>
                  <a:pt x="2324400" y="1841500"/>
                </a:lnTo>
                <a:lnTo>
                  <a:pt x="2294487" y="1879600"/>
                </a:lnTo>
                <a:lnTo>
                  <a:pt x="2262681" y="1930400"/>
                </a:lnTo>
                <a:lnTo>
                  <a:pt x="2228982" y="1968500"/>
                </a:lnTo>
                <a:lnTo>
                  <a:pt x="2207365" y="1993900"/>
                </a:lnTo>
                <a:lnTo>
                  <a:pt x="2183767" y="2032000"/>
                </a:lnTo>
                <a:lnTo>
                  <a:pt x="2158191" y="2057400"/>
                </a:lnTo>
                <a:lnTo>
                  <a:pt x="2130635" y="2082800"/>
                </a:lnTo>
                <a:lnTo>
                  <a:pt x="2101099" y="2120900"/>
                </a:lnTo>
                <a:lnTo>
                  <a:pt x="2069582" y="2159000"/>
                </a:lnTo>
                <a:lnTo>
                  <a:pt x="2036085" y="2184400"/>
                </a:lnTo>
                <a:lnTo>
                  <a:pt x="2000608" y="2222500"/>
                </a:lnTo>
                <a:lnTo>
                  <a:pt x="1963149" y="2260600"/>
                </a:lnTo>
                <a:lnTo>
                  <a:pt x="1923709" y="2298700"/>
                </a:lnTo>
                <a:lnTo>
                  <a:pt x="1882287" y="2336800"/>
                </a:lnTo>
                <a:lnTo>
                  <a:pt x="1838883" y="2374900"/>
                </a:lnTo>
                <a:lnTo>
                  <a:pt x="1793497" y="2425700"/>
                </a:lnTo>
                <a:lnTo>
                  <a:pt x="1746128" y="2463800"/>
                </a:lnTo>
                <a:lnTo>
                  <a:pt x="1515496" y="2679700"/>
                </a:lnTo>
                <a:lnTo>
                  <a:pt x="1476530" y="2730500"/>
                </a:lnTo>
                <a:lnTo>
                  <a:pt x="1438975" y="2768600"/>
                </a:lnTo>
                <a:lnTo>
                  <a:pt x="1402831" y="2806700"/>
                </a:lnTo>
                <a:lnTo>
                  <a:pt x="1368099" y="2844800"/>
                </a:lnTo>
                <a:lnTo>
                  <a:pt x="1334778" y="2882900"/>
                </a:lnTo>
                <a:lnTo>
                  <a:pt x="1302869" y="2933700"/>
                </a:lnTo>
                <a:lnTo>
                  <a:pt x="1272373" y="2971800"/>
                </a:lnTo>
                <a:lnTo>
                  <a:pt x="1243288" y="3009900"/>
                </a:lnTo>
                <a:lnTo>
                  <a:pt x="1215616" y="3048000"/>
                </a:lnTo>
                <a:lnTo>
                  <a:pt x="1189356" y="3098800"/>
                </a:lnTo>
                <a:lnTo>
                  <a:pt x="1164509" y="3136900"/>
                </a:lnTo>
                <a:lnTo>
                  <a:pt x="1141075" y="3174999"/>
                </a:lnTo>
                <a:lnTo>
                  <a:pt x="1119054" y="3225799"/>
                </a:lnTo>
                <a:lnTo>
                  <a:pt x="1098446" y="3263900"/>
                </a:lnTo>
                <a:lnTo>
                  <a:pt x="1079252" y="3314700"/>
                </a:lnTo>
                <a:lnTo>
                  <a:pt x="1061471" y="3352800"/>
                </a:lnTo>
                <a:lnTo>
                  <a:pt x="1048298" y="3390900"/>
                </a:lnTo>
                <a:lnTo>
                  <a:pt x="1035575" y="3429000"/>
                </a:lnTo>
                <a:lnTo>
                  <a:pt x="1023302" y="3467100"/>
                </a:lnTo>
                <a:lnTo>
                  <a:pt x="1011480" y="3517900"/>
                </a:lnTo>
                <a:lnTo>
                  <a:pt x="1000111" y="3556000"/>
                </a:lnTo>
                <a:lnTo>
                  <a:pt x="989193" y="3606800"/>
                </a:lnTo>
                <a:lnTo>
                  <a:pt x="978727" y="3657600"/>
                </a:lnTo>
                <a:lnTo>
                  <a:pt x="968714" y="3708400"/>
                </a:lnTo>
                <a:lnTo>
                  <a:pt x="959155" y="3759200"/>
                </a:lnTo>
                <a:lnTo>
                  <a:pt x="950050" y="3810000"/>
                </a:lnTo>
                <a:lnTo>
                  <a:pt x="941398" y="3873500"/>
                </a:lnTo>
                <a:lnTo>
                  <a:pt x="933201" y="3924300"/>
                </a:lnTo>
                <a:lnTo>
                  <a:pt x="926851" y="4025900"/>
                </a:lnTo>
                <a:lnTo>
                  <a:pt x="1138941" y="4051300"/>
                </a:lnTo>
                <a:lnTo>
                  <a:pt x="1145944" y="4000500"/>
                </a:lnTo>
                <a:lnTo>
                  <a:pt x="1154228" y="3937000"/>
                </a:lnTo>
                <a:lnTo>
                  <a:pt x="1163794" y="3886200"/>
                </a:lnTo>
                <a:lnTo>
                  <a:pt x="1174642" y="3835400"/>
                </a:lnTo>
                <a:lnTo>
                  <a:pt x="1186773" y="3784600"/>
                </a:lnTo>
                <a:lnTo>
                  <a:pt x="1200188" y="3733800"/>
                </a:lnTo>
                <a:lnTo>
                  <a:pt x="1214888" y="3683000"/>
                </a:lnTo>
                <a:lnTo>
                  <a:pt x="1230873" y="3632200"/>
                </a:lnTo>
                <a:lnTo>
                  <a:pt x="1248145" y="3594100"/>
                </a:lnTo>
                <a:lnTo>
                  <a:pt x="1266703" y="3543300"/>
                </a:lnTo>
                <a:lnTo>
                  <a:pt x="1285441" y="3505200"/>
                </a:lnTo>
                <a:lnTo>
                  <a:pt x="1305841" y="3467100"/>
                </a:lnTo>
                <a:lnTo>
                  <a:pt x="1327904" y="3416300"/>
                </a:lnTo>
                <a:lnTo>
                  <a:pt x="1351629" y="3378200"/>
                </a:lnTo>
                <a:lnTo>
                  <a:pt x="1377017" y="3340100"/>
                </a:lnTo>
                <a:lnTo>
                  <a:pt x="1404070" y="3302000"/>
                </a:lnTo>
                <a:lnTo>
                  <a:pt x="1432786" y="3251199"/>
                </a:lnTo>
                <a:lnTo>
                  <a:pt x="1463168" y="3213099"/>
                </a:lnTo>
                <a:lnTo>
                  <a:pt x="1495214" y="3174999"/>
                </a:lnTo>
                <a:lnTo>
                  <a:pt x="1528926" y="3136900"/>
                </a:lnTo>
                <a:lnTo>
                  <a:pt x="1564304" y="3086100"/>
                </a:lnTo>
                <a:lnTo>
                  <a:pt x="1601348" y="3048000"/>
                </a:lnTo>
                <a:lnTo>
                  <a:pt x="1634918" y="3009900"/>
                </a:lnTo>
                <a:lnTo>
                  <a:pt x="1670093" y="2971800"/>
                </a:lnTo>
                <a:lnTo>
                  <a:pt x="1706873" y="2933700"/>
                </a:lnTo>
                <a:lnTo>
                  <a:pt x="1745255" y="2908300"/>
                </a:lnTo>
                <a:lnTo>
                  <a:pt x="1785239" y="2870200"/>
                </a:lnTo>
                <a:lnTo>
                  <a:pt x="1826823" y="2832100"/>
                </a:lnTo>
                <a:lnTo>
                  <a:pt x="1870005" y="2794000"/>
                </a:lnTo>
                <a:lnTo>
                  <a:pt x="1914784" y="2755900"/>
                </a:lnTo>
                <a:lnTo>
                  <a:pt x="1943377" y="2743200"/>
                </a:lnTo>
                <a:lnTo>
                  <a:pt x="1975244" y="2717800"/>
                </a:lnTo>
                <a:lnTo>
                  <a:pt x="2010386" y="2692400"/>
                </a:lnTo>
                <a:lnTo>
                  <a:pt x="2048801" y="2667000"/>
                </a:lnTo>
                <a:lnTo>
                  <a:pt x="2090491" y="2628900"/>
                </a:lnTo>
                <a:lnTo>
                  <a:pt x="2135455" y="2603500"/>
                </a:lnTo>
                <a:lnTo>
                  <a:pt x="2183693" y="2565400"/>
                </a:lnTo>
                <a:lnTo>
                  <a:pt x="2235205" y="2540000"/>
                </a:lnTo>
                <a:lnTo>
                  <a:pt x="2289966" y="2501900"/>
                </a:lnTo>
                <a:lnTo>
                  <a:pt x="2342235" y="2463800"/>
                </a:lnTo>
                <a:lnTo>
                  <a:pt x="2392012" y="2425700"/>
                </a:lnTo>
                <a:lnTo>
                  <a:pt x="2439297" y="2400300"/>
                </a:lnTo>
                <a:lnTo>
                  <a:pt x="2484090" y="2362200"/>
                </a:lnTo>
                <a:lnTo>
                  <a:pt x="2526391" y="2336800"/>
                </a:lnTo>
                <a:lnTo>
                  <a:pt x="2566199" y="2298700"/>
                </a:lnTo>
                <a:lnTo>
                  <a:pt x="2603516" y="2273300"/>
                </a:lnTo>
                <a:lnTo>
                  <a:pt x="2638340" y="2247900"/>
                </a:lnTo>
                <a:lnTo>
                  <a:pt x="2670673" y="2222500"/>
                </a:lnTo>
                <a:lnTo>
                  <a:pt x="2700513" y="2184400"/>
                </a:lnTo>
                <a:lnTo>
                  <a:pt x="2727862" y="2159000"/>
                </a:lnTo>
                <a:lnTo>
                  <a:pt x="2775082" y="2120900"/>
                </a:lnTo>
                <a:lnTo>
                  <a:pt x="2806866" y="2082800"/>
                </a:lnTo>
                <a:lnTo>
                  <a:pt x="2836941" y="2044700"/>
                </a:lnTo>
                <a:lnTo>
                  <a:pt x="2865305" y="2006600"/>
                </a:lnTo>
                <a:lnTo>
                  <a:pt x="2891961" y="1968500"/>
                </a:lnTo>
                <a:lnTo>
                  <a:pt x="2916909" y="1917700"/>
                </a:lnTo>
                <a:lnTo>
                  <a:pt x="2940148" y="1879600"/>
                </a:lnTo>
                <a:lnTo>
                  <a:pt x="2961680" y="1841500"/>
                </a:lnTo>
                <a:lnTo>
                  <a:pt x="2981504" y="1790700"/>
                </a:lnTo>
                <a:lnTo>
                  <a:pt x="2999623" y="1739900"/>
                </a:lnTo>
                <a:lnTo>
                  <a:pt x="3016034" y="1701800"/>
                </a:lnTo>
                <a:lnTo>
                  <a:pt x="3030740" y="1651000"/>
                </a:lnTo>
                <a:lnTo>
                  <a:pt x="3043741" y="1600200"/>
                </a:lnTo>
                <a:lnTo>
                  <a:pt x="3055037" y="1549400"/>
                </a:lnTo>
                <a:lnTo>
                  <a:pt x="3064629" y="1498600"/>
                </a:lnTo>
                <a:lnTo>
                  <a:pt x="3072516" y="1447800"/>
                </a:lnTo>
                <a:lnTo>
                  <a:pt x="3078651" y="1397000"/>
                </a:lnTo>
                <a:lnTo>
                  <a:pt x="3082759" y="1346200"/>
                </a:lnTo>
                <a:lnTo>
                  <a:pt x="3084840" y="1295400"/>
                </a:lnTo>
                <a:lnTo>
                  <a:pt x="3084894" y="1244600"/>
                </a:lnTo>
                <a:lnTo>
                  <a:pt x="3082921" y="1193800"/>
                </a:lnTo>
                <a:lnTo>
                  <a:pt x="3078921" y="1143000"/>
                </a:lnTo>
                <a:lnTo>
                  <a:pt x="3072893" y="1092200"/>
                </a:lnTo>
                <a:lnTo>
                  <a:pt x="3064838" y="1041400"/>
                </a:lnTo>
                <a:lnTo>
                  <a:pt x="3054755" y="1003300"/>
                </a:lnTo>
                <a:lnTo>
                  <a:pt x="3042645" y="952500"/>
                </a:lnTo>
                <a:lnTo>
                  <a:pt x="3028507" y="901700"/>
                </a:lnTo>
                <a:lnTo>
                  <a:pt x="3012341" y="863600"/>
                </a:lnTo>
                <a:lnTo>
                  <a:pt x="2994148" y="812800"/>
                </a:lnTo>
                <a:lnTo>
                  <a:pt x="2973927" y="774700"/>
                </a:lnTo>
                <a:lnTo>
                  <a:pt x="2951678" y="736600"/>
                </a:lnTo>
                <a:lnTo>
                  <a:pt x="2927400" y="685800"/>
                </a:lnTo>
                <a:lnTo>
                  <a:pt x="2901095" y="647700"/>
                </a:lnTo>
                <a:lnTo>
                  <a:pt x="2872761" y="609600"/>
                </a:lnTo>
                <a:lnTo>
                  <a:pt x="2842399" y="571500"/>
                </a:lnTo>
                <a:lnTo>
                  <a:pt x="2810009" y="533400"/>
                </a:lnTo>
                <a:lnTo>
                  <a:pt x="2775590" y="495300"/>
                </a:lnTo>
                <a:lnTo>
                  <a:pt x="2742617" y="457200"/>
                </a:lnTo>
                <a:lnTo>
                  <a:pt x="2708566" y="431800"/>
                </a:lnTo>
                <a:lnTo>
                  <a:pt x="2673437" y="393700"/>
                </a:lnTo>
                <a:lnTo>
                  <a:pt x="2637231" y="368300"/>
                </a:lnTo>
                <a:lnTo>
                  <a:pt x="2599946" y="342900"/>
                </a:lnTo>
                <a:lnTo>
                  <a:pt x="2561584" y="317500"/>
                </a:lnTo>
                <a:lnTo>
                  <a:pt x="2522143" y="292100"/>
                </a:lnTo>
                <a:lnTo>
                  <a:pt x="2481623" y="266700"/>
                </a:lnTo>
                <a:lnTo>
                  <a:pt x="2440026" y="241300"/>
                </a:lnTo>
                <a:lnTo>
                  <a:pt x="2397350" y="215900"/>
                </a:lnTo>
                <a:lnTo>
                  <a:pt x="2375472" y="203200"/>
                </a:lnTo>
                <a:close/>
              </a:path>
              <a:path w="3085465" h="5588635">
                <a:moveTo>
                  <a:pt x="1801060" y="25400"/>
                </a:moveTo>
                <a:lnTo>
                  <a:pt x="1137745" y="25400"/>
                </a:lnTo>
                <a:lnTo>
                  <a:pt x="813776" y="114300"/>
                </a:lnTo>
                <a:lnTo>
                  <a:pt x="769291" y="139700"/>
                </a:lnTo>
                <a:lnTo>
                  <a:pt x="725255" y="152400"/>
                </a:lnTo>
                <a:lnTo>
                  <a:pt x="681668" y="177800"/>
                </a:lnTo>
                <a:lnTo>
                  <a:pt x="638529" y="190500"/>
                </a:lnTo>
                <a:lnTo>
                  <a:pt x="553598" y="241300"/>
                </a:lnTo>
                <a:lnTo>
                  <a:pt x="506102" y="266700"/>
                </a:lnTo>
                <a:lnTo>
                  <a:pt x="460730" y="304800"/>
                </a:lnTo>
                <a:lnTo>
                  <a:pt x="417482" y="330200"/>
                </a:lnTo>
                <a:lnTo>
                  <a:pt x="376359" y="368300"/>
                </a:lnTo>
                <a:lnTo>
                  <a:pt x="337361" y="393700"/>
                </a:lnTo>
                <a:lnTo>
                  <a:pt x="300488" y="431800"/>
                </a:lnTo>
                <a:lnTo>
                  <a:pt x="265740" y="469900"/>
                </a:lnTo>
                <a:lnTo>
                  <a:pt x="233118" y="508000"/>
                </a:lnTo>
                <a:lnTo>
                  <a:pt x="202621" y="533400"/>
                </a:lnTo>
                <a:lnTo>
                  <a:pt x="174249" y="571500"/>
                </a:lnTo>
                <a:lnTo>
                  <a:pt x="148004" y="609600"/>
                </a:lnTo>
                <a:lnTo>
                  <a:pt x="123885" y="647700"/>
                </a:lnTo>
                <a:lnTo>
                  <a:pt x="101893" y="685800"/>
                </a:lnTo>
                <a:lnTo>
                  <a:pt x="82027" y="736600"/>
                </a:lnTo>
                <a:lnTo>
                  <a:pt x="64287" y="774700"/>
                </a:lnTo>
                <a:lnTo>
                  <a:pt x="48675" y="812800"/>
                </a:lnTo>
                <a:lnTo>
                  <a:pt x="35190" y="850900"/>
                </a:lnTo>
                <a:lnTo>
                  <a:pt x="23832" y="901700"/>
                </a:lnTo>
                <a:lnTo>
                  <a:pt x="14601" y="939800"/>
                </a:lnTo>
                <a:lnTo>
                  <a:pt x="7498" y="990600"/>
                </a:lnTo>
                <a:lnTo>
                  <a:pt x="1837" y="1041400"/>
                </a:lnTo>
                <a:lnTo>
                  <a:pt x="0" y="1092200"/>
                </a:lnTo>
                <a:lnTo>
                  <a:pt x="1987" y="1143000"/>
                </a:lnTo>
                <a:lnTo>
                  <a:pt x="7800" y="1193800"/>
                </a:lnTo>
                <a:lnTo>
                  <a:pt x="17441" y="1244600"/>
                </a:lnTo>
                <a:lnTo>
                  <a:pt x="30912" y="1282700"/>
                </a:lnTo>
                <a:lnTo>
                  <a:pt x="48214" y="1320800"/>
                </a:lnTo>
                <a:lnTo>
                  <a:pt x="69347" y="1358900"/>
                </a:lnTo>
                <a:lnTo>
                  <a:pt x="97890" y="1397000"/>
                </a:lnTo>
                <a:lnTo>
                  <a:pt x="130557" y="1435100"/>
                </a:lnTo>
                <a:lnTo>
                  <a:pt x="167344" y="1460500"/>
                </a:lnTo>
                <a:lnTo>
                  <a:pt x="208248" y="1485900"/>
                </a:lnTo>
                <a:lnTo>
                  <a:pt x="253265" y="1498600"/>
                </a:lnTo>
                <a:lnTo>
                  <a:pt x="302392" y="1511300"/>
                </a:lnTo>
                <a:lnTo>
                  <a:pt x="440140" y="1511300"/>
                </a:lnTo>
                <a:lnTo>
                  <a:pt x="482685" y="1498600"/>
                </a:lnTo>
                <a:lnTo>
                  <a:pt x="523552" y="1485900"/>
                </a:lnTo>
                <a:lnTo>
                  <a:pt x="562742" y="1460500"/>
                </a:lnTo>
                <a:lnTo>
                  <a:pt x="603275" y="1422400"/>
                </a:lnTo>
                <a:lnTo>
                  <a:pt x="637748" y="1397000"/>
                </a:lnTo>
                <a:lnTo>
                  <a:pt x="666152" y="1346200"/>
                </a:lnTo>
                <a:lnTo>
                  <a:pt x="688482" y="1308100"/>
                </a:lnTo>
                <a:lnTo>
                  <a:pt x="704730" y="1257300"/>
                </a:lnTo>
                <a:lnTo>
                  <a:pt x="714888" y="1206500"/>
                </a:lnTo>
                <a:lnTo>
                  <a:pt x="719673" y="1155700"/>
                </a:lnTo>
                <a:lnTo>
                  <a:pt x="720302" y="1117600"/>
                </a:lnTo>
                <a:lnTo>
                  <a:pt x="716764" y="1066800"/>
                </a:lnTo>
                <a:lnTo>
                  <a:pt x="709046" y="1028700"/>
                </a:lnTo>
                <a:lnTo>
                  <a:pt x="699853" y="1003300"/>
                </a:lnTo>
                <a:lnTo>
                  <a:pt x="688266" y="977900"/>
                </a:lnTo>
                <a:lnTo>
                  <a:pt x="674274" y="939800"/>
                </a:lnTo>
                <a:lnTo>
                  <a:pt x="657865" y="914400"/>
                </a:lnTo>
                <a:lnTo>
                  <a:pt x="641506" y="876300"/>
                </a:lnTo>
                <a:lnTo>
                  <a:pt x="628433" y="850900"/>
                </a:lnTo>
                <a:lnTo>
                  <a:pt x="618646" y="825500"/>
                </a:lnTo>
                <a:lnTo>
                  <a:pt x="612145" y="812800"/>
                </a:lnTo>
                <a:lnTo>
                  <a:pt x="606522" y="774700"/>
                </a:lnTo>
                <a:lnTo>
                  <a:pt x="603922" y="749300"/>
                </a:lnTo>
                <a:lnTo>
                  <a:pt x="604323" y="711200"/>
                </a:lnTo>
                <a:lnTo>
                  <a:pt x="607700" y="673100"/>
                </a:lnTo>
                <a:lnTo>
                  <a:pt x="615661" y="635000"/>
                </a:lnTo>
                <a:lnTo>
                  <a:pt x="628873" y="596900"/>
                </a:lnTo>
                <a:lnTo>
                  <a:pt x="647337" y="558800"/>
                </a:lnTo>
                <a:lnTo>
                  <a:pt x="671054" y="520700"/>
                </a:lnTo>
                <a:lnTo>
                  <a:pt x="700022" y="495300"/>
                </a:lnTo>
                <a:lnTo>
                  <a:pt x="734243" y="457200"/>
                </a:lnTo>
                <a:lnTo>
                  <a:pt x="773716" y="419100"/>
                </a:lnTo>
                <a:lnTo>
                  <a:pt x="818441" y="393700"/>
                </a:lnTo>
                <a:lnTo>
                  <a:pt x="868418" y="368300"/>
                </a:lnTo>
                <a:lnTo>
                  <a:pt x="923647" y="330200"/>
                </a:lnTo>
                <a:lnTo>
                  <a:pt x="984128" y="304800"/>
                </a:lnTo>
                <a:lnTo>
                  <a:pt x="1077086" y="279400"/>
                </a:lnTo>
                <a:lnTo>
                  <a:pt x="1124016" y="254000"/>
                </a:lnTo>
                <a:lnTo>
                  <a:pt x="1171249" y="241300"/>
                </a:lnTo>
                <a:lnTo>
                  <a:pt x="1218782" y="241300"/>
                </a:lnTo>
                <a:lnTo>
                  <a:pt x="1314753" y="215900"/>
                </a:lnTo>
                <a:lnTo>
                  <a:pt x="1363191" y="215900"/>
                </a:lnTo>
                <a:lnTo>
                  <a:pt x="1411930" y="203200"/>
                </a:lnTo>
                <a:lnTo>
                  <a:pt x="2375472" y="203200"/>
                </a:lnTo>
                <a:lnTo>
                  <a:pt x="2353595" y="190500"/>
                </a:lnTo>
                <a:lnTo>
                  <a:pt x="2308761" y="177800"/>
                </a:lnTo>
                <a:lnTo>
                  <a:pt x="2262848" y="152400"/>
                </a:lnTo>
                <a:lnTo>
                  <a:pt x="2215856" y="139700"/>
                </a:lnTo>
                <a:lnTo>
                  <a:pt x="2167785" y="114300"/>
                </a:lnTo>
                <a:lnTo>
                  <a:pt x="2017096" y="76200"/>
                </a:lnTo>
                <a:lnTo>
                  <a:pt x="1801060" y="25400"/>
                </a:lnTo>
                <a:close/>
              </a:path>
              <a:path w="3085465" h="5588635">
                <a:moveTo>
                  <a:pt x="1691327" y="12700"/>
                </a:moveTo>
                <a:lnTo>
                  <a:pt x="1234351" y="12700"/>
                </a:lnTo>
                <a:lnTo>
                  <a:pt x="1185824" y="25400"/>
                </a:lnTo>
                <a:lnTo>
                  <a:pt x="1744350" y="25400"/>
                </a:lnTo>
                <a:lnTo>
                  <a:pt x="1691327" y="12700"/>
                </a:lnTo>
                <a:close/>
              </a:path>
              <a:path w="3085465" h="5588635">
                <a:moveTo>
                  <a:pt x="1586629" y="0"/>
                </a:moveTo>
                <a:lnTo>
                  <a:pt x="1332754" y="0"/>
                </a:lnTo>
                <a:lnTo>
                  <a:pt x="1283328" y="12700"/>
                </a:lnTo>
                <a:lnTo>
                  <a:pt x="1638753" y="12700"/>
                </a:lnTo>
                <a:lnTo>
                  <a:pt x="1586629" y="0"/>
                </a:lnTo>
                <a:close/>
              </a:path>
              <a:path w="3085465" h="5588635">
                <a:moveTo>
                  <a:pt x="905856" y="4752278"/>
                </a:moveTo>
                <a:lnTo>
                  <a:pt x="851689" y="4752804"/>
                </a:lnTo>
                <a:lnTo>
                  <a:pt x="800424" y="4758875"/>
                </a:lnTo>
                <a:lnTo>
                  <a:pt x="752064" y="4770496"/>
                </a:lnTo>
                <a:lnTo>
                  <a:pt x="706615" y="4787671"/>
                </a:lnTo>
                <a:lnTo>
                  <a:pt x="664080" y="4810404"/>
                </a:lnTo>
                <a:lnTo>
                  <a:pt x="624464" y="4838699"/>
                </a:lnTo>
                <a:lnTo>
                  <a:pt x="590026" y="4875266"/>
                </a:lnTo>
                <a:lnTo>
                  <a:pt x="560494" y="4915370"/>
                </a:lnTo>
                <a:lnTo>
                  <a:pt x="535866" y="4959016"/>
                </a:lnTo>
                <a:lnTo>
                  <a:pt x="516138" y="5006208"/>
                </a:lnTo>
                <a:lnTo>
                  <a:pt x="501307" y="5056948"/>
                </a:lnTo>
                <a:lnTo>
                  <a:pt x="491368" y="5111242"/>
                </a:lnTo>
                <a:lnTo>
                  <a:pt x="486711" y="5166264"/>
                </a:lnTo>
                <a:lnTo>
                  <a:pt x="487723" y="5219142"/>
                </a:lnTo>
                <a:lnTo>
                  <a:pt x="494401" y="5269876"/>
                </a:lnTo>
                <a:lnTo>
                  <a:pt x="506740" y="5318466"/>
                </a:lnTo>
                <a:lnTo>
                  <a:pt x="524738" y="5364914"/>
                </a:lnTo>
                <a:lnTo>
                  <a:pt x="548391" y="5409222"/>
                </a:lnTo>
                <a:lnTo>
                  <a:pt x="578950" y="5448848"/>
                </a:lnTo>
                <a:lnTo>
                  <a:pt x="613802" y="5483580"/>
                </a:lnTo>
                <a:lnTo>
                  <a:pt x="652951" y="5513417"/>
                </a:lnTo>
                <a:lnTo>
                  <a:pt x="696399" y="5538359"/>
                </a:lnTo>
                <a:lnTo>
                  <a:pt x="744147" y="5558405"/>
                </a:lnTo>
                <a:lnTo>
                  <a:pt x="796199" y="5573555"/>
                </a:lnTo>
                <a:lnTo>
                  <a:pt x="852556" y="5583808"/>
                </a:lnTo>
                <a:lnTo>
                  <a:pt x="905788" y="5588172"/>
                </a:lnTo>
                <a:lnTo>
                  <a:pt x="956739" y="5586763"/>
                </a:lnTo>
                <a:lnTo>
                  <a:pt x="1005412" y="5579582"/>
                </a:lnTo>
                <a:lnTo>
                  <a:pt x="1051812" y="5566628"/>
                </a:lnTo>
                <a:lnTo>
                  <a:pt x="1095945" y="5547901"/>
                </a:lnTo>
                <a:lnTo>
                  <a:pt x="1137813" y="5523402"/>
                </a:lnTo>
                <a:lnTo>
                  <a:pt x="1177422" y="5493131"/>
                </a:lnTo>
                <a:lnTo>
                  <a:pt x="1214083" y="5456874"/>
                </a:lnTo>
                <a:lnTo>
                  <a:pt x="1245447" y="5417015"/>
                </a:lnTo>
                <a:lnTo>
                  <a:pt x="1271514" y="5373552"/>
                </a:lnTo>
                <a:lnTo>
                  <a:pt x="1292277" y="5326486"/>
                </a:lnTo>
                <a:lnTo>
                  <a:pt x="1307736" y="5275816"/>
                </a:lnTo>
                <a:lnTo>
                  <a:pt x="1317884" y="5221541"/>
                </a:lnTo>
                <a:lnTo>
                  <a:pt x="1322287" y="5166491"/>
                </a:lnTo>
                <a:lnTo>
                  <a:pt x="1320636" y="5113542"/>
                </a:lnTo>
                <a:lnTo>
                  <a:pt x="1312931" y="5062688"/>
                </a:lnTo>
                <a:lnTo>
                  <a:pt x="1299173" y="5013924"/>
                </a:lnTo>
                <a:lnTo>
                  <a:pt x="1279361" y="4967246"/>
                </a:lnTo>
                <a:lnTo>
                  <a:pt x="1253495" y="4922646"/>
                </a:lnTo>
                <a:lnTo>
                  <a:pt x="1222977" y="4884982"/>
                </a:lnTo>
                <a:lnTo>
                  <a:pt x="1188791" y="4851998"/>
                </a:lnTo>
                <a:lnTo>
                  <a:pt x="1150939" y="4823695"/>
                </a:lnTo>
                <a:lnTo>
                  <a:pt x="1109423" y="4800073"/>
                </a:lnTo>
                <a:lnTo>
                  <a:pt x="1064247" y="4781132"/>
                </a:lnTo>
                <a:lnTo>
                  <a:pt x="1015412" y="4766872"/>
                </a:lnTo>
                <a:lnTo>
                  <a:pt x="962919" y="4757293"/>
                </a:lnTo>
                <a:lnTo>
                  <a:pt x="905856" y="4752278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9376" y="2692907"/>
            <a:ext cx="1801368" cy="2435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02880" y="3767328"/>
            <a:ext cx="1341120" cy="2435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93179" y="2382011"/>
            <a:ext cx="1839468" cy="2359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82540" y="2593846"/>
            <a:ext cx="4061460" cy="4264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51576" y="2552698"/>
            <a:ext cx="3392424" cy="430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115134"/>
            <a:ext cx="1778635" cy="3743325"/>
          </a:xfrm>
          <a:custGeom>
            <a:avLst/>
            <a:gdLst/>
            <a:ahLst/>
            <a:cxnLst/>
            <a:rect l="l" t="t" r="r" b="b"/>
            <a:pathLst>
              <a:path w="1778635" h="3743325">
                <a:moveTo>
                  <a:pt x="1778444" y="3742862"/>
                </a:moveTo>
                <a:lnTo>
                  <a:pt x="1778444" y="0"/>
                </a:lnTo>
                <a:lnTo>
                  <a:pt x="0" y="0"/>
                </a:lnTo>
                <a:lnTo>
                  <a:pt x="0" y="3742862"/>
                </a:lnTo>
                <a:lnTo>
                  <a:pt x="1778444" y="374286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1020" y="3805301"/>
            <a:ext cx="1229995" cy="2271395"/>
          </a:xfrm>
          <a:custGeom>
            <a:avLst/>
            <a:gdLst/>
            <a:ahLst/>
            <a:cxnLst/>
            <a:rect l="l" t="t" r="r" b="b"/>
            <a:pathLst>
              <a:path w="1229995" h="2271395">
                <a:moveTo>
                  <a:pt x="536600" y="2013026"/>
                </a:moveTo>
                <a:lnTo>
                  <a:pt x="0" y="2013026"/>
                </a:lnTo>
                <a:lnTo>
                  <a:pt x="0" y="2270950"/>
                </a:lnTo>
                <a:lnTo>
                  <a:pt x="536600" y="2270950"/>
                </a:lnTo>
                <a:lnTo>
                  <a:pt x="536600" y="2013026"/>
                </a:lnTo>
                <a:close/>
              </a:path>
              <a:path w="1229995" h="2271395">
                <a:moveTo>
                  <a:pt x="412089" y="410591"/>
                </a:moveTo>
                <a:lnTo>
                  <a:pt x="133400" y="410591"/>
                </a:lnTo>
                <a:lnTo>
                  <a:pt x="133400" y="2013026"/>
                </a:lnTo>
                <a:lnTo>
                  <a:pt x="412089" y="2013026"/>
                </a:lnTo>
                <a:lnTo>
                  <a:pt x="412089" y="410591"/>
                </a:lnTo>
                <a:close/>
              </a:path>
              <a:path w="1229995" h="2271395">
                <a:moveTo>
                  <a:pt x="412089" y="0"/>
                </a:moveTo>
                <a:lnTo>
                  <a:pt x="284607" y="0"/>
                </a:lnTo>
                <a:lnTo>
                  <a:pt x="254473" y="36474"/>
                </a:lnTo>
                <a:lnTo>
                  <a:pt x="220832" y="70461"/>
                </a:lnTo>
                <a:lnTo>
                  <a:pt x="183682" y="101960"/>
                </a:lnTo>
                <a:lnTo>
                  <a:pt x="143024" y="130970"/>
                </a:lnTo>
                <a:lnTo>
                  <a:pt x="98857" y="157492"/>
                </a:lnTo>
                <a:lnTo>
                  <a:pt x="51183" y="181527"/>
                </a:lnTo>
                <a:lnTo>
                  <a:pt x="0" y="203073"/>
                </a:lnTo>
                <a:lnTo>
                  <a:pt x="0" y="474344"/>
                </a:lnTo>
                <a:lnTo>
                  <a:pt x="34463" y="464794"/>
                </a:lnTo>
                <a:lnTo>
                  <a:pt x="68186" y="450992"/>
                </a:lnTo>
                <a:lnTo>
                  <a:pt x="101166" y="432929"/>
                </a:lnTo>
                <a:lnTo>
                  <a:pt x="133400" y="410591"/>
                </a:lnTo>
                <a:lnTo>
                  <a:pt x="412089" y="410591"/>
                </a:lnTo>
                <a:lnTo>
                  <a:pt x="412089" y="0"/>
                </a:lnTo>
                <a:close/>
              </a:path>
              <a:path w="1229995" h="2271395">
                <a:moveTo>
                  <a:pt x="1229588" y="1903336"/>
                </a:moveTo>
                <a:lnTo>
                  <a:pt x="924179" y="1903336"/>
                </a:lnTo>
                <a:lnTo>
                  <a:pt x="924179" y="2270950"/>
                </a:lnTo>
                <a:lnTo>
                  <a:pt x="1229588" y="2270950"/>
                </a:lnTo>
                <a:lnTo>
                  <a:pt x="1229588" y="1903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23859" y="0"/>
            <a:ext cx="1120140" cy="2322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72071" y="0"/>
            <a:ext cx="2471928" cy="5646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38059" y="0"/>
            <a:ext cx="1805940" cy="5564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811655" cy="3770629"/>
          </a:xfrm>
          <a:custGeom>
            <a:avLst/>
            <a:gdLst/>
            <a:ahLst/>
            <a:cxnLst/>
            <a:rect l="l" t="t" r="r" b="b"/>
            <a:pathLst>
              <a:path w="1811655" h="3770629">
                <a:moveTo>
                  <a:pt x="0" y="3770249"/>
                </a:moveTo>
                <a:lnTo>
                  <a:pt x="1811221" y="3770249"/>
                </a:lnTo>
                <a:lnTo>
                  <a:pt x="1811221" y="0"/>
                </a:lnTo>
                <a:lnTo>
                  <a:pt x="0" y="0"/>
                </a:lnTo>
                <a:lnTo>
                  <a:pt x="0" y="377024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296" y="690244"/>
            <a:ext cx="901700" cy="2271395"/>
          </a:xfrm>
          <a:custGeom>
            <a:avLst/>
            <a:gdLst/>
            <a:ahLst/>
            <a:cxnLst/>
            <a:rect l="l" t="t" r="r" b="b"/>
            <a:pathLst>
              <a:path w="901700" h="2271395">
                <a:moveTo>
                  <a:pt x="838767" y="243077"/>
                </a:moveTo>
                <a:lnTo>
                  <a:pt x="437299" y="243077"/>
                </a:lnTo>
                <a:lnTo>
                  <a:pt x="471830" y="246977"/>
                </a:lnTo>
                <a:lnTo>
                  <a:pt x="502299" y="258675"/>
                </a:lnTo>
                <a:lnTo>
                  <a:pt x="551048" y="305467"/>
                </a:lnTo>
                <a:lnTo>
                  <a:pt x="569329" y="340562"/>
                </a:lnTo>
                <a:lnTo>
                  <a:pt x="583547" y="383455"/>
                </a:lnTo>
                <a:lnTo>
                  <a:pt x="593703" y="434147"/>
                </a:lnTo>
                <a:lnTo>
                  <a:pt x="599796" y="492637"/>
                </a:lnTo>
                <a:lnTo>
                  <a:pt x="601827" y="558926"/>
                </a:lnTo>
                <a:lnTo>
                  <a:pt x="600967" y="620881"/>
                </a:lnTo>
                <a:lnTo>
                  <a:pt x="598384" y="678222"/>
                </a:lnTo>
                <a:lnTo>
                  <a:pt x="594080" y="730948"/>
                </a:lnTo>
                <a:lnTo>
                  <a:pt x="588053" y="779060"/>
                </a:lnTo>
                <a:lnTo>
                  <a:pt x="580299" y="822567"/>
                </a:lnTo>
                <a:lnTo>
                  <a:pt x="570826" y="861440"/>
                </a:lnTo>
                <a:lnTo>
                  <a:pt x="558348" y="898874"/>
                </a:lnTo>
                <a:lnTo>
                  <a:pt x="541575" y="938026"/>
                </a:lnTo>
                <a:lnTo>
                  <a:pt x="520507" y="978900"/>
                </a:lnTo>
                <a:lnTo>
                  <a:pt x="495147" y="1021498"/>
                </a:lnTo>
                <a:lnTo>
                  <a:pt x="465493" y="1065825"/>
                </a:lnTo>
                <a:lnTo>
                  <a:pt x="431546" y="1111884"/>
                </a:lnTo>
                <a:lnTo>
                  <a:pt x="271335" y="1322196"/>
                </a:lnTo>
                <a:lnTo>
                  <a:pt x="242018" y="1361492"/>
                </a:lnTo>
                <a:lnTo>
                  <a:pt x="214393" y="1401275"/>
                </a:lnTo>
                <a:lnTo>
                  <a:pt x="188460" y="1441545"/>
                </a:lnTo>
                <a:lnTo>
                  <a:pt x="164218" y="1482301"/>
                </a:lnTo>
                <a:lnTo>
                  <a:pt x="141670" y="1523544"/>
                </a:lnTo>
                <a:lnTo>
                  <a:pt x="120815" y="1565275"/>
                </a:lnTo>
                <a:lnTo>
                  <a:pt x="97988" y="1615947"/>
                </a:lnTo>
                <a:lnTo>
                  <a:pt x="77532" y="1667078"/>
                </a:lnTo>
                <a:lnTo>
                  <a:pt x="59446" y="1718665"/>
                </a:lnTo>
                <a:lnTo>
                  <a:pt x="43731" y="1770710"/>
                </a:lnTo>
                <a:lnTo>
                  <a:pt x="30391" y="1823212"/>
                </a:lnTo>
                <a:lnTo>
                  <a:pt x="19451" y="1876187"/>
                </a:lnTo>
                <a:lnTo>
                  <a:pt x="10942" y="1929503"/>
                </a:lnTo>
                <a:lnTo>
                  <a:pt x="4863" y="1983167"/>
                </a:lnTo>
                <a:lnTo>
                  <a:pt x="1216" y="2037185"/>
                </a:lnTo>
                <a:lnTo>
                  <a:pt x="0" y="2091563"/>
                </a:lnTo>
                <a:lnTo>
                  <a:pt x="0" y="2270887"/>
                </a:lnTo>
                <a:lnTo>
                  <a:pt x="901255" y="2270887"/>
                </a:lnTo>
                <a:lnTo>
                  <a:pt x="901255" y="1998090"/>
                </a:lnTo>
                <a:lnTo>
                  <a:pt x="263855" y="1998090"/>
                </a:lnTo>
                <a:lnTo>
                  <a:pt x="267793" y="1951279"/>
                </a:lnTo>
                <a:lnTo>
                  <a:pt x="275151" y="1902682"/>
                </a:lnTo>
                <a:lnTo>
                  <a:pt x="285929" y="1852322"/>
                </a:lnTo>
                <a:lnTo>
                  <a:pt x="300126" y="1800225"/>
                </a:lnTo>
                <a:lnTo>
                  <a:pt x="317428" y="1747456"/>
                </a:lnTo>
                <a:lnTo>
                  <a:pt x="337504" y="1695259"/>
                </a:lnTo>
                <a:lnTo>
                  <a:pt x="360353" y="1643633"/>
                </a:lnTo>
                <a:lnTo>
                  <a:pt x="385978" y="1592579"/>
                </a:lnTo>
                <a:lnTo>
                  <a:pt x="414157" y="1542768"/>
                </a:lnTo>
                <a:lnTo>
                  <a:pt x="444669" y="1494885"/>
                </a:lnTo>
                <a:lnTo>
                  <a:pt x="477513" y="1448954"/>
                </a:lnTo>
                <a:lnTo>
                  <a:pt x="512686" y="1405001"/>
                </a:lnTo>
                <a:lnTo>
                  <a:pt x="709968" y="1172464"/>
                </a:lnTo>
                <a:lnTo>
                  <a:pt x="737289" y="1137306"/>
                </a:lnTo>
                <a:lnTo>
                  <a:pt x="762876" y="1099015"/>
                </a:lnTo>
                <a:lnTo>
                  <a:pt x="786731" y="1057592"/>
                </a:lnTo>
                <a:lnTo>
                  <a:pt x="808854" y="1013036"/>
                </a:lnTo>
                <a:lnTo>
                  <a:pt x="829244" y="965348"/>
                </a:lnTo>
                <a:lnTo>
                  <a:pt x="847902" y="914526"/>
                </a:lnTo>
                <a:lnTo>
                  <a:pt x="862058" y="869086"/>
                </a:lnTo>
                <a:lnTo>
                  <a:pt x="874038" y="822557"/>
                </a:lnTo>
                <a:lnTo>
                  <a:pt x="883835" y="774967"/>
                </a:lnTo>
                <a:lnTo>
                  <a:pt x="891457" y="726281"/>
                </a:lnTo>
                <a:lnTo>
                  <a:pt x="896900" y="676503"/>
                </a:lnTo>
                <a:lnTo>
                  <a:pt x="900166" y="625631"/>
                </a:lnTo>
                <a:lnTo>
                  <a:pt x="901255" y="573658"/>
                </a:lnTo>
                <a:lnTo>
                  <a:pt x="899782" y="514237"/>
                </a:lnTo>
                <a:lnTo>
                  <a:pt x="895364" y="457892"/>
                </a:lnTo>
                <a:lnTo>
                  <a:pt x="887999" y="404626"/>
                </a:lnTo>
                <a:lnTo>
                  <a:pt x="877689" y="354439"/>
                </a:lnTo>
                <a:lnTo>
                  <a:pt x="864432" y="307333"/>
                </a:lnTo>
                <a:lnTo>
                  <a:pt x="848229" y="263308"/>
                </a:lnTo>
                <a:lnTo>
                  <a:pt x="838767" y="243077"/>
                </a:lnTo>
                <a:close/>
              </a:path>
              <a:path w="901700" h="2271395">
                <a:moveTo>
                  <a:pt x="901255" y="1590547"/>
                </a:moveTo>
                <a:lnTo>
                  <a:pt x="643331" y="1590547"/>
                </a:lnTo>
                <a:lnTo>
                  <a:pt x="643331" y="1998090"/>
                </a:lnTo>
                <a:lnTo>
                  <a:pt x="901255" y="1998090"/>
                </a:lnTo>
                <a:lnTo>
                  <a:pt x="901255" y="1590547"/>
                </a:lnTo>
                <a:close/>
              </a:path>
              <a:path w="901700" h="2271395">
                <a:moveTo>
                  <a:pt x="443217" y="0"/>
                </a:moveTo>
                <a:lnTo>
                  <a:pt x="391730" y="2220"/>
                </a:lnTo>
                <a:lnTo>
                  <a:pt x="343254" y="8884"/>
                </a:lnTo>
                <a:lnTo>
                  <a:pt x="297790" y="19991"/>
                </a:lnTo>
                <a:lnTo>
                  <a:pt x="255336" y="35544"/>
                </a:lnTo>
                <a:lnTo>
                  <a:pt x="215894" y="55543"/>
                </a:lnTo>
                <a:lnTo>
                  <a:pt x="179462" y="79992"/>
                </a:lnTo>
                <a:lnTo>
                  <a:pt x="146042" y="108890"/>
                </a:lnTo>
                <a:lnTo>
                  <a:pt x="115633" y="142239"/>
                </a:lnTo>
                <a:lnTo>
                  <a:pt x="91364" y="175344"/>
                </a:lnTo>
                <a:lnTo>
                  <a:pt x="69951" y="211414"/>
                </a:lnTo>
                <a:lnTo>
                  <a:pt x="51392" y="250448"/>
                </a:lnTo>
                <a:lnTo>
                  <a:pt x="35689" y="292449"/>
                </a:lnTo>
                <a:lnTo>
                  <a:pt x="22841" y="337418"/>
                </a:lnTo>
                <a:lnTo>
                  <a:pt x="12848" y="385355"/>
                </a:lnTo>
                <a:lnTo>
                  <a:pt x="5710" y="436262"/>
                </a:lnTo>
                <a:lnTo>
                  <a:pt x="1427" y="490139"/>
                </a:lnTo>
                <a:lnTo>
                  <a:pt x="0" y="546988"/>
                </a:lnTo>
                <a:lnTo>
                  <a:pt x="1390" y="598543"/>
                </a:lnTo>
                <a:lnTo>
                  <a:pt x="5561" y="649573"/>
                </a:lnTo>
                <a:lnTo>
                  <a:pt x="12510" y="700079"/>
                </a:lnTo>
                <a:lnTo>
                  <a:pt x="22237" y="750062"/>
                </a:lnTo>
                <a:lnTo>
                  <a:pt x="283133" y="750062"/>
                </a:lnTo>
                <a:lnTo>
                  <a:pt x="274699" y="666357"/>
                </a:lnTo>
                <a:lnTo>
                  <a:pt x="268674" y="603630"/>
                </a:lnTo>
                <a:lnTo>
                  <a:pt x="265060" y="561859"/>
                </a:lnTo>
                <a:lnTo>
                  <a:pt x="263855" y="541019"/>
                </a:lnTo>
                <a:lnTo>
                  <a:pt x="266565" y="471189"/>
                </a:lnTo>
                <a:lnTo>
                  <a:pt x="274694" y="410670"/>
                </a:lnTo>
                <a:lnTo>
                  <a:pt x="288244" y="359461"/>
                </a:lnTo>
                <a:lnTo>
                  <a:pt x="307214" y="317563"/>
                </a:lnTo>
                <a:lnTo>
                  <a:pt x="331604" y="284976"/>
                </a:lnTo>
                <a:lnTo>
                  <a:pt x="396646" y="247733"/>
                </a:lnTo>
                <a:lnTo>
                  <a:pt x="437299" y="243077"/>
                </a:lnTo>
                <a:lnTo>
                  <a:pt x="838767" y="243077"/>
                </a:lnTo>
                <a:lnTo>
                  <a:pt x="829079" y="222366"/>
                </a:lnTo>
                <a:lnTo>
                  <a:pt x="806982" y="184507"/>
                </a:lnTo>
                <a:lnTo>
                  <a:pt x="781938" y="149732"/>
                </a:lnTo>
                <a:lnTo>
                  <a:pt x="750543" y="114639"/>
                </a:lnTo>
                <a:lnTo>
                  <a:pt x="716021" y="84224"/>
                </a:lnTo>
                <a:lnTo>
                  <a:pt x="678371" y="58489"/>
                </a:lnTo>
                <a:lnTo>
                  <a:pt x="637595" y="37433"/>
                </a:lnTo>
                <a:lnTo>
                  <a:pt x="593692" y="21056"/>
                </a:lnTo>
                <a:lnTo>
                  <a:pt x="546661" y="9358"/>
                </a:lnTo>
                <a:lnTo>
                  <a:pt x="496503" y="2339"/>
                </a:lnTo>
                <a:lnTo>
                  <a:pt x="4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7939" y="2593517"/>
            <a:ext cx="305435" cy="367665"/>
          </a:xfrm>
          <a:custGeom>
            <a:avLst/>
            <a:gdLst/>
            <a:ahLst/>
            <a:cxnLst/>
            <a:rect l="l" t="t" r="r" b="b"/>
            <a:pathLst>
              <a:path w="305434" h="367664">
                <a:moveTo>
                  <a:pt x="0" y="367614"/>
                </a:moveTo>
                <a:lnTo>
                  <a:pt x="305358" y="367614"/>
                </a:lnTo>
                <a:lnTo>
                  <a:pt x="305358" y="0"/>
                </a:lnTo>
                <a:lnTo>
                  <a:pt x="0" y="0"/>
                </a:lnTo>
                <a:lnTo>
                  <a:pt x="0" y="3676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54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Rockwell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Adlin</cp:lastModifiedBy>
  <cp:revision>5</cp:revision>
  <dcterms:created xsi:type="dcterms:W3CDTF">2016-06-05T08:06:54Z</dcterms:created>
  <dcterms:modified xsi:type="dcterms:W3CDTF">2016-06-07T04:40:18Z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2014-03-28T00:00:00Z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2016-06-05T00:00:00Z</vt:filetime>
  </property>
</Properties>
</file>